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  <p:sldMasterId id="2147483679" r:id="rId2"/>
    <p:sldMasterId id="2147483648" r:id="rId3"/>
  </p:sldMasterIdLst>
  <p:notesMasterIdLst>
    <p:notesMasterId r:id="rId12"/>
  </p:notesMasterIdLst>
  <p:sldIdLst>
    <p:sldId id="258" r:id="rId4"/>
    <p:sldId id="256" r:id="rId5"/>
    <p:sldId id="263" r:id="rId6"/>
    <p:sldId id="261" r:id="rId7"/>
    <p:sldId id="259" r:id="rId8"/>
    <p:sldId id="260" r:id="rId9"/>
    <p:sldId id="265" r:id="rId10"/>
    <p:sldId id="264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0716EF78-A142-4AE3-9741-78054D6A5CD9}">
          <p14:sldIdLst>
            <p14:sldId id="258"/>
            <p14:sldId id="256"/>
          </p14:sldIdLst>
        </p14:section>
        <p14:section name="Abschnitt 1" id="{0C36208D-0CFB-4356-AA13-D890DCB265AB}">
          <p14:sldIdLst>
            <p14:sldId id="263"/>
          </p14:sldIdLst>
        </p14:section>
        <p14:section name="Abschnitt 2" id="{BBB9889B-A8BF-4243-8E75-E5812033F042}">
          <p14:sldIdLst>
            <p14:sldId id="261"/>
          </p14:sldIdLst>
        </p14:section>
        <p14:section name="Abschnitt 3" id="{577C49DC-5CBF-4A17-AFBD-11921362FD40}">
          <p14:sldIdLst>
            <p14:sldId id="259"/>
          </p14:sldIdLst>
        </p14:section>
        <p14:section name="Abschnitt 4" id="{BF524F8A-DC18-431B-9A5E-90AC679B7BAF}">
          <p14:sldIdLst>
            <p14:sldId id="260"/>
          </p14:sldIdLst>
        </p14:section>
        <p14:section name="Abschnitt 5" id="{A096687A-BD89-4178-B112-0CE151614A06}">
          <p14:sldIdLst>
            <p14:sldId id="265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3BC1"/>
    <a:srgbClr val="5DD2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min\Documents\August_Kurs_2024\03_Excel\Tag_12-16_Projektarbeit\IMDB_PraxisProjekt%231_MichaelMa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[IMDB_PraxisProjekt#1_MichaelMat.xlsx]Erics_top_genres!PivotTable3</c:name>
    <c:fmtId val="1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Erics_Top_Genres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Erics_top_genres!$B$5</c:f>
              <c:strCache>
                <c:ptCount val="1"/>
                <c:pt idx="0">
                  <c:v>Ergebnis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cat>
            <c:strRef>
              <c:f>Erics_top_genres!$A$6:$A$15</c:f>
              <c:strCache>
                <c:ptCount val="9"/>
                <c:pt idx="0">
                  <c:v>Action</c:v>
                </c:pt>
                <c:pt idx="1">
                  <c:v>Adventure</c:v>
                </c:pt>
                <c:pt idx="2">
                  <c:v>Animation</c:v>
                </c:pt>
                <c:pt idx="3">
                  <c:v>Biography</c:v>
                </c:pt>
                <c:pt idx="4">
                  <c:v>Comedy</c:v>
                </c:pt>
                <c:pt idx="5">
                  <c:v>Crime</c:v>
                </c:pt>
                <c:pt idx="6">
                  <c:v>Drama</c:v>
                </c:pt>
                <c:pt idx="7">
                  <c:v>Horror</c:v>
                </c:pt>
                <c:pt idx="8">
                  <c:v>Mystery</c:v>
                </c:pt>
              </c:strCache>
            </c:strRef>
          </c:cat>
          <c:val>
            <c:numRef>
              <c:f>Erics_top_genres!$B$6:$B$15</c:f>
              <c:numCache>
                <c:formatCode>General</c:formatCode>
                <c:ptCount val="9"/>
                <c:pt idx="0">
                  <c:v>25</c:v>
                </c:pt>
                <c:pt idx="1">
                  <c:v>10</c:v>
                </c:pt>
                <c:pt idx="2">
                  <c:v>15</c:v>
                </c:pt>
                <c:pt idx="3">
                  <c:v>6</c:v>
                </c:pt>
                <c:pt idx="4">
                  <c:v>8</c:v>
                </c:pt>
                <c:pt idx="5">
                  <c:v>11</c:v>
                </c:pt>
                <c:pt idx="6">
                  <c:v>18</c:v>
                </c:pt>
                <c:pt idx="7">
                  <c:v>3</c:v>
                </c:pt>
                <c:pt idx="8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F75-446B-BCDF-EF100D3E6F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27499935"/>
        <c:axId val="1095608176"/>
      </c:barChart>
      <c:catAx>
        <c:axId val="9274999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095608176"/>
        <c:crosses val="autoZero"/>
        <c:auto val="1"/>
        <c:lblAlgn val="ctr"/>
        <c:lblOffset val="100"/>
        <c:noMultiLvlLbl val="0"/>
      </c:catAx>
      <c:valAx>
        <c:axId val="1095608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9274999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audio1.wav>
</file>

<file path=ppt/media/image1.png>
</file>

<file path=ppt/media/image10.png>
</file>

<file path=ppt/media/image11.png>
</file>

<file path=ppt/media/image12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A78B2-74F7-4CED-AA8F-5DEF334F0EC6}" type="datetimeFigureOut">
              <a:rPr lang="de-DE" smtClean="0"/>
              <a:t>12.09.2024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C6857A-C2F6-4F52-B0F8-1E4265796BF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8742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0C8C15-917E-6AD5-1F72-01CE40D95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CAFC7F-E305-8C85-84E0-30D9C0145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A5C4805-9BC4-8171-DAA7-CAD4312A1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48A30-5D67-452D-B9DB-440B0E939E81}" type="datetimeFigureOut">
              <a:rPr lang="de-DE" smtClean="0"/>
              <a:t>12.09.2024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1601305-174D-C3B6-13AB-0E636E7F5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E3F5D3-E1D2-61E4-67F5-F3644BC46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F6D0B-D813-48D5-B455-AF04E5DEF43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4328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D2CD-3BD8-42AC-B853-1E6127DEC464}" type="datetimeFigureOut">
              <a:rPr lang="de-DE" smtClean="0"/>
              <a:t>12.09.2024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8C645-D0A1-4E66-9B55-0C564453C6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324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D2CD-3BD8-42AC-B853-1E6127DEC464}" type="datetimeFigureOut">
              <a:rPr lang="de-DE" smtClean="0"/>
              <a:t>12.09.2024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8C645-D0A1-4E66-9B55-0C564453C6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8837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D2CD-3BD8-42AC-B853-1E6127DEC464}" type="datetimeFigureOut">
              <a:rPr lang="de-DE" smtClean="0"/>
              <a:t>12.09.2024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8C645-D0A1-4E66-9B55-0C564453C694}" type="slidenum">
              <a:rPr lang="de-DE" smtClean="0"/>
              <a:t>‹Nr.›</a:t>
            </a:fld>
            <a:endParaRPr lang="de-DE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700148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D2CD-3BD8-42AC-B853-1E6127DEC464}" type="datetimeFigureOut">
              <a:rPr lang="de-DE" smtClean="0"/>
              <a:t>12.09.2024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8C645-D0A1-4E66-9B55-0C564453C6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82339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D2CD-3BD8-42AC-B853-1E6127DEC464}" type="datetimeFigureOut">
              <a:rPr lang="de-DE" smtClean="0"/>
              <a:t>12.09.2024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8C645-D0A1-4E66-9B55-0C564453C694}" type="slidenum">
              <a:rPr lang="de-DE" smtClean="0"/>
              <a:t>‹Nr.›</a:t>
            </a:fld>
            <a:endParaRPr lang="de-D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276783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D2CD-3BD8-42AC-B853-1E6127DEC464}" type="datetimeFigureOut">
              <a:rPr lang="de-DE" smtClean="0"/>
              <a:t>12.09.2024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8C645-D0A1-4E66-9B55-0C564453C6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50928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D2CD-3BD8-42AC-B853-1E6127DEC464}" type="datetimeFigureOut">
              <a:rPr lang="de-DE" smtClean="0"/>
              <a:t>12.09.2024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8C645-D0A1-4E66-9B55-0C564453C6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80801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D2CD-3BD8-42AC-B853-1E6127DEC464}" type="datetimeFigureOut">
              <a:rPr lang="de-DE" smtClean="0"/>
              <a:t>12.09.2024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8C645-D0A1-4E66-9B55-0C564453C6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2867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0F83EA-4955-6CEE-401F-A368B1682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E1E3F7-0F33-59BF-7CBE-754A0BA39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C426F29-8434-36E5-14DC-94B0C08CE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9BD91-3F6B-4102-A5FD-B150E212575E}" type="datetimeFigureOut">
              <a:rPr lang="de-DE" smtClean="0"/>
              <a:t>12.09.2024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BBEF97E-CF0C-F9C7-D917-A27DDDBC6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9970B8-F191-780E-FC09-7555EA1BB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2F01F-7124-4A38-9529-58EB4C6AABF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5909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D2CD-3BD8-42AC-B853-1E6127DEC464}" type="datetimeFigureOut">
              <a:rPr lang="de-DE" smtClean="0"/>
              <a:t>12.09.2024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8C645-D0A1-4E66-9B55-0C564453C6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275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D2CD-3BD8-42AC-B853-1E6127DEC464}" type="datetimeFigureOut">
              <a:rPr lang="de-DE" smtClean="0"/>
              <a:t>12.09.2024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8C645-D0A1-4E66-9B55-0C564453C6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0247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D2CD-3BD8-42AC-B853-1E6127DEC464}" type="datetimeFigureOut">
              <a:rPr lang="de-DE" smtClean="0"/>
              <a:t>12.09.2024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8C645-D0A1-4E66-9B55-0C564453C6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0920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D2CD-3BD8-42AC-B853-1E6127DEC464}" type="datetimeFigureOut">
              <a:rPr lang="de-DE" smtClean="0"/>
              <a:t>12.09.2024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8C645-D0A1-4E66-9B55-0C564453C6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1847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D2CD-3BD8-42AC-B853-1E6127DEC464}" type="datetimeFigureOut">
              <a:rPr lang="de-DE" smtClean="0"/>
              <a:t>12.09.2024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8C645-D0A1-4E66-9B55-0C564453C6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6659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D2CD-3BD8-42AC-B853-1E6127DEC464}" type="datetimeFigureOut">
              <a:rPr lang="de-DE" smtClean="0"/>
              <a:t>12.09.2024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8C645-D0A1-4E66-9B55-0C564453C6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6701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D2CD-3BD8-42AC-B853-1E6127DEC464}" type="datetimeFigureOut">
              <a:rPr lang="de-DE" smtClean="0"/>
              <a:t>12.09.2024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8C645-D0A1-4E66-9B55-0C564453C6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418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9D2CD-3BD8-42AC-B853-1E6127DEC464}" type="datetimeFigureOut">
              <a:rPr lang="de-DE" smtClean="0"/>
              <a:t>12.09.2024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8C645-D0A1-4E66-9B55-0C564453C6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549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92EE86F-5DC4-620E-89E6-2FB1E8047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1F057D6-6833-D683-EEF6-E5BA4355E1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AF39691-6BAE-3D23-4824-ECAB136DAF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148A30-5D67-452D-B9DB-440B0E939E81}" type="datetimeFigureOut">
              <a:rPr lang="de-DE" smtClean="0"/>
              <a:t>12.09.2024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099597C-ED12-28A7-42DC-A49FD8C2BA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8DE287A-CEB9-5D01-93A6-4CE6FF6694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2F6D0B-D813-48D5-B455-AF04E5DEF43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8165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148A30-5D67-452D-B9DB-440B0E939E81}" type="datetimeFigureOut">
              <a:rPr lang="de-DE" smtClean="0"/>
              <a:t>12.09.2024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F2F6D0B-D813-48D5-B455-AF04E5DEF43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2009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F193349-911E-10AD-080F-16D896E6C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F9F68FD-6932-3890-0F1D-576701ADE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2DA13E-CBEA-4E72-65CA-1BE782EDB1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A9BD91-3F6B-4102-A5FD-B150E212575E}" type="datetimeFigureOut">
              <a:rPr lang="de-DE" smtClean="0"/>
              <a:t>12.09.2024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F15002-5C5A-1156-0CA8-9B3AB95C2E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7467E04-E1D6-9D65-89DE-068438A70C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E2F01F-7124-4A38-9529-58EB4C6AABF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9986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3" Type="http://schemas.openxmlformats.org/officeDocument/2006/relationships/image" Target="../media/image4.png"/><Relationship Id="rId7" Type="http://schemas.openxmlformats.org/officeDocument/2006/relationships/slide" Target="slide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slide" Target="slide6.xml"/><Relationship Id="rId4" Type="http://schemas.openxmlformats.org/officeDocument/2006/relationships/image" Target="../media/image5.png"/><Relationship Id="rId9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F70978CD-9E82-6D58-FC65-C35D55B88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BAECAE7C-A513-4B35-B667-CDFC20050ADF}"/>
              </a:ext>
            </a:extLst>
          </p:cNvPr>
          <p:cNvSpPr txBox="1"/>
          <p:nvPr/>
        </p:nvSpPr>
        <p:spPr>
          <a:xfrm>
            <a:off x="1272117" y="6349239"/>
            <a:ext cx="3917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923BC1"/>
                </a:solidFill>
                <a:highlight>
                  <a:srgbClr val="FFFF00"/>
                </a:highlight>
              </a:rPr>
              <a:t>Bernardo, Marcello, </a:t>
            </a:r>
            <a:r>
              <a:rPr lang="de-DE" b="1" dirty="0">
                <a:solidFill>
                  <a:srgbClr val="923BC1"/>
                </a:solidFill>
                <a:highlight>
                  <a:srgbClr val="FFFF00"/>
                </a:highlight>
              </a:rPr>
              <a:t>Michael,</a:t>
            </a:r>
            <a:r>
              <a:rPr lang="de-DE" dirty="0">
                <a:solidFill>
                  <a:srgbClr val="923BC1"/>
                </a:solidFill>
                <a:highlight>
                  <a:srgbClr val="FFFF00"/>
                </a:highlight>
              </a:rPr>
              <a:t> Pascal</a:t>
            </a:r>
          </a:p>
        </p:txBody>
      </p:sp>
      <p:pic>
        <p:nvPicPr>
          <p:cNvPr id="5" name="Grafik 4" descr="Ein Bild, das Text, Grafiken, Schrift, Grafikdesign enthält.&#10;&#10;Automatisch generierte Beschreibung">
            <a:extLst>
              <a:ext uri="{FF2B5EF4-FFF2-40B4-BE49-F238E27FC236}">
                <a16:creationId xmlns:a16="http://schemas.microsoft.com/office/drawing/2014/main" id="{44558542-51EF-F2D3-367E-B1210B6D28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3" y="5535081"/>
            <a:ext cx="1255183" cy="1255183"/>
          </a:xfrm>
          <a:prstGeom prst="rect">
            <a:avLst/>
          </a:prstGeom>
        </p:spPr>
      </p:pic>
      <p:pic>
        <p:nvPicPr>
          <p:cNvPr id="11" name="Grafik 10" descr="Ein Bild, das Säugetier, Katze, Hauskatze, Schnurrhaare enthält.">
            <a:extLst>
              <a:ext uri="{FF2B5EF4-FFF2-40B4-BE49-F238E27FC236}">
                <a16:creationId xmlns:a16="http://schemas.microsoft.com/office/drawing/2014/main" id="{DCF1B8E0-85BA-AD48-C702-15787B7CA0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9592" y="2064219"/>
            <a:ext cx="1551382" cy="2068509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30026FEF-968F-8147-BF41-8DFFDAB4AAA2}"/>
              </a:ext>
            </a:extLst>
          </p:cNvPr>
          <p:cNvSpPr txBox="1"/>
          <p:nvPr/>
        </p:nvSpPr>
        <p:spPr>
          <a:xfrm>
            <a:off x="9245724" y="3790078"/>
            <a:ext cx="1998008" cy="376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Keine Spoiler!</a:t>
            </a:r>
          </a:p>
        </p:txBody>
      </p:sp>
    </p:spTree>
    <p:extLst>
      <p:ext uri="{BB962C8B-B14F-4D97-AF65-F5344CB8AC3E}">
        <p14:creationId xmlns:p14="http://schemas.microsoft.com/office/powerpoint/2010/main" val="1507996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feld 19">
            <a:extLst>
              <a:ext uri="{FF2B5EF4-FFF2-40B4-BE49-F238E27FC236}">
                <a16:creationId xmlns:a16="http://schemas.microsoft.com/office/drawing/2014/main" id="{CC29BB26-7B96-DB16-FAD5-019D6B5E2036}"/>
              </a:ext>
            </a:extLst>
          </p:cNvPr>
          <p:cNvSpPr txBox="1"/>
          <p:nvPr/>
        </p:nvSpPr>
        <p:spPr>
          <a:xfrm>
            <a:off x="1272117" y="6349239"/>
            <a:ext cx="4036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923BC1"/>
                </a:solidFill>
              </a:rPr>
              <a:t>Bernardo, Marcello, Michael, Pascal</a:t>
            </a:r>
          </a:p>
        </p:txBody>
      </p:sp>
      <p:pic>
        <p:nvPicPr>
          <p:cNvPr id="22" name="Grafik 21" descr="Ein Bild, das Text, Grafiken, Schrift, Grafikdesign enthält.&#10;&#10;Automatisch generierte Beschreibung">
            <a:extLst>
              <a:ext uri="{FF2B5EF4-FFF2-40B4-BE49-F238E27FC236}">
                <a16:creationId xmlns:a16="http://schemas.microsoft.com/office/drawing/2014/main" id="{CBF10E23-E454-3F1A-21B9-D0DDCFFAA7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3" y="5535081"/>
            <a:ext cx="1255183" cy="1255183"/>
          </a:xfrm>
          <a:prstGeom prst="rect">
            <a:avLst/>
          </a:prstGeom>
        </p:spPr>
      </p:pic>
      <p:sp>
        <p:nvSpPr>
          <p:cNvPr id="24" name="Textfeld 23">
            <a:extLst>
              <a:ext uri="{FF2B5EF4-FFF2-40B4-BE49-F238E27FC236}">
                <a16:creationId xmlns:a16="http://schemas.microsoft.com/office/drawing/2014/main" id="{352D3537-9BFF-0275-367E-FC94C4F0DD56}"/>
              </a:ext>
            </a:extLst>
          </p:cNvPr>
          <p:cNvSpPr txBox="1"/>
          <p:nvPr/>
        </p:nvSpPr>
        <p:spPr>
          <a:xfrm>
            <a:off x="444500" y="277928"/>
            <a:ext cx="1130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u="sng" dirty="0">
                <a:solidFill>
                  <a:srgbClr val="923BC1"/>
                </a:solidFill>
              </a:rPr>
              <a:t>IMDB TOP 250 – Unterschiede und welchen Film Eric unbedingt noch sehen sollte!</a:t>
            </a:r>
          </a:p>
        </p:txBody>
      </p:sp>
      <mc:AlternateContent xmlns:mc="http://schemas.openxmlformats.org/markup-compatibility/2006">
        <mc:Choice xmlns:psuz="http://schemas.microsoft.com/office/powerpoint/2016/summaryzoom" Requires="psuz">
          <p:graphicFrame>
            <p:nvGraphicFramePr>
              <p:cNvPr id="7" name="Zusammenfassungszoom 6">
                <a:extLst>
                  <a:ext uri="{FF2B5EF4-FFF2-40B4-BE49-F238E27FC236}">
                    <a16:creationId xmlns:a16="http://schemas.microsoft.com/office/drawing/2014/main" id="{4EA2D872-DB98-47A6-544C-8173348718B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79643743"/>
                  </p:ext>
                </p:extLst>
              </p:nvPr>
            </p:nvGraphicFramePr>
            <p:xfrm>
              <a:off x="838200" y="1253331"/>
              <a:ext cx="10515600" cy="4351338"/>
            </p:xfrm>
            <a:graphic>
              <a:graphicData uri="http://schemas.microsoft.com/office/powerpoint/2016/summaryzoom">
                <psuz:summaryZm>
                  <psuz:summaryZmObj sectionId="{0C36208D-0CFB-4356-AA13-D890DCB265AB}">
                    <psuz:zmPr id="{40B74C36-7617-41AA-949D-CBAF4474EBFB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1711460" y="152297"/>
                          <a:ext cx="3481070" cy="195810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BBB9889B-A8BF-4243-8E75-E5812033F042}">
                    <psuz:zmPr id="{1282A3D7-EFE6-45E1-A244-6F3EC7CF2172}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5323070" y="152297"/>
                          <a:ext cx="3481070" cy="195810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577C49DC-5CBF-4A17-AFBD-11921362FD40}">
                    <psuz:zmPr id="{3DEA861F-097C-4992-8689-33E0DF4B8095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1711460" y="2240939"/>
                          <a:ext cx="3481070" cy="195810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BF524F8A-DC18-431B-9A5E-90AC679B7BAF}">
                    <psuz:zmPr id="{2369EF5A-18B3-4EE8-8E8E-9D3299128115}" transitionDur="100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5323070" y="2240939"/>
                          <a:ext cx="3481070" cy="195810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gridLayout/>
                </psuz:summaryZm>
              </a:graphicData>
            </a:graphic>
          </p:graphicFrame>
        </mc:Choice>
        <mc:Fallback>
          <p:grpSp>
            <p:nvGrpSpPr>
              <p:cNvPr id="7" name="Zusammenfassungszoom 6">
                <a:extLst>
                  <a:ext uri="{FF2B5EF4-FFF2-40B4-BE49-F238E27FC236}">
                    <a16:creationId xmlns:a16="http://schemas.microsoft.com/office/drawing/2014/main" id="{4EA2D872-DB98-47A6-544C-8173348718B2}"/>
                  </a:ext>
                </a:extLst>
              </p:cNvPr>
              <p:cNvGrpSpPr>
                <a:grpSpLocks noGrp="1" noUngrp="1" noRot="1" noChangeAspect="1" noMove="1" noResize="1"/>
              </p:cNvGrpSpPr>
              <p:nvPr/>
            </p:nvGrpSpPr>
            <p:grpSpPr>
              <a:xfrm>
                <a:off x="838200" y="1253331"/>
                <a:ext cx="10515600" cy="4351338"/>
                <a:chOff x="838200" y="1253331"/>
                <a:chExt cx="10515600" cy="4351338"/>
              </a:xfrm>
            </p:grpSpPr>
            <p:pic>
              <p:nvPicPr>
                <p:cNvPr id="2" name="Grafik 2">
                  <a:hlinkClick r:id="rId7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549660" y="1405628"/>
                  <a:ext cx="3481070" cy="195810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3" name="Grafik 3">
                  <a:hlinkClick r:id="rId8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161270" y="1405628"/>
                  <a:ext cx="3481070" cy="195810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4" name="Grafik 4">
                  <a:hlinkClick r:id="rId9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2549660" y="3494270"/>
                  <a:ext cx="3481070" cy="195810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5" name="Grafik 5">
                  <a:hlinkClick r:id="rId10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161270" y="3494270"/>
                  <a:ext cx="3481070" cy="1958102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p:grpSp>
        </mc:Fallback>
      </mc:AlternateContent>
    </p:spTree>
    <p:extLst>
      <p:ext uri="{BB962C8B-B14F-4D97-AF65-F5344CB8AC3E}">
        <p14:creationId xmlns:p14="http://schemas.microsoft.com/office/powerpoint/2010/main" val="4208123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BAECAE7C-A513-4B35-B667-CDFC20050ADF}"/>
              </a:ext>
            </a:extLst>
          </p:cNvPr>
          <p:cNvSpPr txBox="1"/>
          <p:nvPr/>
        </p:nvSpPr>
        <p:spPr>
          <a:xfrm>
            <a:off x="1272117" y="6349239"/>
            <a:ext cx="4232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923BC1"/>
                </a:solidFill>
              </a:rPr>
              <a:t>Bernardo, Marcello, </a:t>
            </a:r>
            <a:r>
              <a:rPr lang="de-DE" b="1" dirty="0">
                <a:solidFill>
                  <a:srgbClr val="923BC1"/>
                </a:solidFill>
              </a:rPr>
              <a:t>Michael, </a:t>
            </a:r>
            <a:r>
              <a:rPr lang="de-DE" dirty="0">
                <a:solidFill>
                  <a:srgbClr val="923BC1"/>
                </a:solidFill>
              </a:rPr>
              <a:t>Pascal</a:t>
            </a:r>
          </a:p>
        </p:txBody>
      </p:sp>
      <p:pic>
        <p:nvPicPr>
          <p:cNvPr id="5" name="Grafik 4" descr="Ein Bild, das Text, Grafiken, Schrift, Grafikdesign enthält.&#10;&#10;Automatisch generierte Beschreibung">
            <a:extLst>
              <a:ext uri="{FF2B5EF4-FFF2-40B4-BE49-F238E27FC236}">
                <a16:creationId xmlns:a16="http://schemas.microsoft.com/office/drawing/2014/main" id="{44558542-51EF-F2D3-367E-B1210B6D28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3" y="5535081"/>
            <a:ext cx="1255183" cy="125518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FD7D87A9-763C-523E-A492-4D85C1D98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103" y="1587322"/>
            <a:ext cx="3377180" cy="2835862"/>
          </a:xfrm>
          <a:prstGeom prst="rect">
            <a:avLst/>
          </a:prstGeom>
        </p:spPr>
      </p:pic>
      <p:graphicFrame>
        <p:nvGraphicFramePr>
          <p:cNvPr id="9" name="Erics_Top_Genres">
            <a:extLst>
              <a:ext uri="{FF2B5EF4-FFF2-40B4-BE49-F238E27FC236}">
                <a16:creationId xmlns:a16="http://schemas.microsoft.com/office/drawing/2014/main" id="{83FA254A-B510-4BD6-9ECD-52740B2DBC0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76704643"/>
              </p:ext>
            </p:extLst>
          </p:nvPr>
        </p:nvGraphicFramePr>
        <p:xfrm>
          <a:off x="5218545" y="1587322"/>
          <a:ext cx="6005067" cy="36833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Textfeld 9">
            <a:extLst>
              <a:ext uri="{FF2B5EF4-FFF2-40B4-BE49-F238E27FC236}">
                <a16:creationId xmlns:a16="http://schemas.microsoft.com/office/drawing/2014/main" id="{063500BD-8F59-4645-91C1-2BE0D648C0A2}"/>
              </a:ext>
            </a:extLst>
          </p:cNvPr>
          <p:cNvSpPr txBox="1"/>
          <p:nvPr/>
        </p:nvSpPr>
        <p:spPr>
          <a:xfrm>
            <a:off x="4251262" y="377738"/>
            <a:ext cx="3689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>
                <a:solidFill>
                  <a:srgbClr val="923BC1"/>
                </a:solidFill>
              </a:rPr>
              <a:t>TOP Genres im Vergleich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BBD24A61-5825-C885-7FD8-C511D46209D1}"/>
              </a:ext>
            </a:extLst>
          </p:cNvPr>
          <p:cNvSpPr txBox="1"/>
          <p:nvPr/>
        </p:nvSpPr>
        <p:spPr>
          <a:xfrm>
            <a:off x="1331386" y="4704882"/>
            <a:ext cx="33088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u="sng" dirty="0">
                <a:solidFill>
                  <a:srgbClr val="923BC1"/>
                </a:solidFill>
              </a:rPr>
              <a:t>TOP 250</a:t>
            </a:r>
          </a:p>
          <a:p>
            <a:pPr marL="285750" indent="-285750">
              <a:buFontTx/>
              <a:buChar char="-"/>
            </a:pPr>
            <a:r>
              <a:rPr lang="de-DE" b="1" dirty="0">
                <a:solidFill>
                  <a:srgbClr val="923BC1"/>
                </a:solidFill>
              </a:rPr>
              <a:t>Most </a:t>
            </a:r>
            <a:r>
              <a:rPr lang="de-DE" b="1" dirty="0" err="1">
                <a:solidFill>
                  <a:srgbClr val="923BC1"/>
                </a:solidFill>
              </a:rPr>
              <a:t>viewed</a:t>
            </a:r>
            <a:r>
              <a:rPr lang="de-DE" b="1" dirty="0">
                <a:solidFill>
                  <a:srgbClr val="923BC1"/>
                </a:solidFill>
              </a:rPr>
              <a:t>:</a:t>
            </a:r>
            <a:r>
              <a:rPr lang="de-DE" dirty="0">
                <a:solidFill>
                  <a:srgbClr val="923BC1"/>
                </a:solidFill>
              </a:rPr>
              <a:t> Drama, 69</a:t>
            </a:r>
          </a:p>
          <a:p>
            <a:pPr marL="285750" indent="-285750">
              <a:buFontTx/>
              <a:buChar char="-"/>
            </a:pPr>
            <a:r>
              <a:rPr lang="de-DE" b="1" dirty="0">
                <a:solidFill>
                  <a:srgbClr val="923BC1"/>
                </a:solidFill>
              </a:rPr>
              <a:t>Best </a:t>
            </a:r>
            <a:r>
              <a:rPr lang="de-DE" b="1" dirty="0" err="1">
                <a:solidFill>
                  <a:srgbClr val="923BC1"/>
                </a:solidFill>
              </a:rPr>
              <a:t>rated</a:t>
            </a:r>
            <a:r>
              <a:rPr lang="de-DE" b="1" dirty="0">
                <a:solidFill>
                  <a:srgbClr val="923BC1"/>
                </a:solidFill>
              </a:rPr>
              <a:t>:</a:t>
            </a:r>
            <a:r>
              <a:rPr lang="de-DE" dirty="0">
                <a:solidFill>
                  <a:srgbClr val="923BC1"/>
                </a:solidFill>
              </a:rPr>
              <a:t> Crime, 83,95 % </a:t>
            </a:r>
          </a:p>
        </p:txBody>
      </p:sp>
    </p:spTree>
    <p:extLst>
      <p:ext uri="{BB962C8B-B14F-4D97-AF65-F5344CB8AC3E}">
        <p14:creationId xmlns:p14="http://schemas.microsoft.com/office/powerpoint/2010/main" val="943969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BAECAE7C-A513-4B35-B667-CDFC20050ADF}"/>
              </a:ext>
            </a:extLst>
          </p:cNvPr>
          <p:cNvSpPr txBox="1"/>
          <p:nvPr/>
        </p:nvSpPr>
        <p:spPr>
          <a:xfrm>
            <a:off x="1272117" y="6349239"/>
            <a:ext cx="4034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923BC1"/>
                </a:solidFill>
              </a:rPr>
              <a:t>Bernardo, Marcello, Michael, </a:t>
            </a:r>
            <a:r>
              <a:rPr lang="de-DE" b="1" dirty="0">
                <a:solidFill>
                  <a:srgbClr val="923BC1"/>
                </a:solidFill>
              </a:rPr>
              <a:t>Pascal</a:t>
            </a:r>
          </a:p>
        </p:txBody>
      </p:sp>
      <p:pic>
        <p:nvPicPr>
          <p:cNvPr id="5" name="Grafik 4" descr="Ein Bild, das Text, Grafiken, Schrift, Grafikdesign enthält.&#10;&#10;Automatisch generierte Beschreibung">
            <a:extLst>
              <a:ext uri="{FF2B5EF4-FFF2-40B4-BE49-F238E27FC236}">
                <a16:creationId xmlns:a16="http://schemas.microsoft.com/office/drawing/2014/main" id="{44558542-51EF-F2D3-367E-B1210B6D28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3" y="5535081"/>
            <a:ext cx="1255183" cy="1255183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A895CB6B-D6D2-F572-FFFE-4A8C652FCD7B}"/>
              </a:ext>
            </a:extLst>
          </p:cNvPr>
          <p:cNvSpPr txBox="1"/>
          <p:nvPr/>
        </p:nvSpPr>
        <p:spPr>
          <a:xfrm>
            <a:off x="4012602" y="377737"/>
            <a:ext cx="41667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>
                <a:solidFill>
                  <a:srgbClr val="923BC1"/>
                </a:solidFill>
              </a:rPr>
              <a:t>TOP Darsteller im Vergleich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D76D753-9D0C-123B-FB59-66FA8F6D6908}"/>
              </a:ext>
            </a:extLst>
          </p:cNvPr>
          <p:cNvSpPr txBox="1"/>
          <p:nvPr/>
        </p:nvSpPr>
        <p:spPr>
          <a:xfrm>
            <a:off x="885398" y="2081015"/>
            <a:ext cx="25011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u="sng" dirty="0">
                <a:solidFill>
                  <a:srgbClr val="923BC1"/>
                </a:solidFill>
              </a:rPr>
              <a:t>TOP 250</a:t>
            </a:r>
          </a:p>
          <a:p>
            <a:endParaRPr lang="de-DE" dirty="0">
              <a:solidFill>
                <a:srgbClr val="923BC1"/>
              </a:solidFill>
            </a:endParaRPr>
          </a:p>
          <a:p>
            <a:pPr marL="342900" indent="-342900">
              <a:buAutoNum type="arabicPeriod"/>
            </a:pPr>
            <a:r>
              <a:rPr lang="de-DE" dirty="0">
                <a:solidFill>
                  <a:srgbClr val="923BC1"/>
                </a:solidFill>
              </a:rPr>
              <a:t>Robert De Niro</a:t>
            </a:r>
          </a:p>
          <a:p>
            <a:pPr marL="342900" indent="-342900">
              <a:buAutoNum type="arabicPeriod"/>
            </a:pPr>
            <a:r>
              <a:rPr lang="de-DE" dirty="0">
                <a:solidFill>
                  <a:srgbClr val="923BC1"/>
                </a:solidFill>
              </a:rPr>
              <a:t>Tom Hanks</a:t>
            </a:r>
          </a:p>
          <a:p>
            <a:pPr marL="342900" indent="-342900">
              <a:buAutoNum type="arabicPeriod"/>
            </a:pPr>
            <a:r>
              <a:rPr lang="de-DE" dirty="0">
                <a:solidFill>
                  <a:srgbClr val="923BC1"/>
                </a:solidFill>
              </a:rPr>
              <a:t>Leonardo DiCaprio</a:t>
            </a:r>
          </a:p>
          <a:p>
            <a:pPr marL="342900" indent="-342900">
              <a:buAutoNum type="arabicPeriod"/>
            </a:pPr>
            <a:r>
              <a:rPr lang="de-DE" dirty="0">
                <a:solidFill>
                  <a:srgbClr val="923BC1"/>
                </a:solidFill>
              </a:rPr>
              <a:t>Charles Chaplin</a:t>
            </a:r>
          </a:p>
          <a:p>
            <a:pPr marL="342900" indent="-342900">
              <a:buAutoNum type="arabicPeriod"/>
            </a:pPr>
            <a:r>
              <a:rPr lang="de-DE" dirty="0">
                <a:solidFill>
                  <a:srgbClr val="923BC1"/>
                </a:solidFill>
              </a:rPr>
              <a:t>Christian Bale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EE2955F-A055-FAAE-D4D6-56078735F3E9}"/>
              </a:ext>
            </a:extLst>
          </p:cNvPr>
          <p:cNvSpPr txBox="1"/>
          <p:nvPr/>
        </p:nvSpPr>
        <p:spPr>
          <a:xfrm>
            <a:off x="4056529" y="2081015"/>
            <a:ext cx="25011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u="sng" dirty="0">
                <a:solidFill>
                  <a:srgbClr val="923BC1"/>
                </a:solidFill>
              </a:rPr>
              <a:t>Eric</a:t>
            </a:r>
          </a:p>
          <a:p>
            <a:endParaRPr lang="de-DE" dirty="0">
              <a:solidFill>
                <a:srgbClr val="923BC1"/>
              </a:solidFill>
            </a:endParaRPr>
          </a:p>
          <a:p>
            <a:pPr marL="342900" indent="-342900">
              <a:buAutoNum type="arabicPeriod"/>
            </a:pPr>
            <a:r>
              <a:rPr lang="de-DE" dirty="0">
                <a:solidFill>
                  <a:srgbClr val="923BC1"/>
                </a:solidFill>
              </a:rPr>
              <a:t>Leonardo DiCaprio</a:t>
            </a:r>
          </a:p>
          <a:p>
            <a:pPr marL="342900" indent="-342900">
              <a:buAutoNum type="arabicPeriod"/>
            </a:pPr>
            <a:r>
              <a:rPr lang="de-DE" dirty="0">
                <a:solidFill>
                  <a:srgbClr val="923BC1"/>
                </a:solidFill>
              </a:rPr>
              <a:t>Elijah Wood</a:t>
            </a:r>
          </a:p>
          <a:p>
            <a:pPr marL="342900" indent="-342900">
              <a:buAutoNum type="arabicPeriod"/>
            </a:pPr>
            <a:r>
              <a:rPr lang="de-DE" dirty="0">
                <a:solidFill>
                  <a:srgbClr val="923BC1"/>
                </a:solidFill>
              </a:rPr>
              <a:t>Brad Pitt</a:t>
            </a:r>
          </a:p>
          <a:p>
            <a:pPr marL="342900" indent="-342900">
              <a:buAutoNum type="arabicPeriod"/>
            </a:pPr>
            <a:r>
              <a:rPr lang="de-DE" dirty="0">
                <a:solidFill>
                  <a:srgbClr val="923BC1"/>
                </a:solidFill>
              </a:rPr>
              <a:t>Kang-ho Song</a:t>
            </a:r>
          </a:p>
          <a:p>
            <a:pPr marL="342900" indent="-342900">
              <a:buAutoNum type="arabicPeriod"/>
            </a:pPr>
            <a:r>
              <a:rPr lang="de-DE" dirty="0">
                <a:solidFill>
                  <a:srgbClr val="923BC1"/>
                </a:solidFill>
              </a:rPr>
              <a:t>Mark Hamill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66D6457-0D5F-D566-43E4-76DFAE8047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9749" y="1545041"/>
            <a:ext cx="3816853" cy="376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002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C64D2D12-4AC7-4DD1-EC8F-B93D3613C490}"/>
              </a:ext>
            </a:extLst>
          </p:cNvPr>
          <p:cNvSpPr txBox="1"/>
          <p:nvPr/>
        </p:nvSpPr>
        <p:spPr>
          <a:xfrm>
            <a:off x="1272117" y="6349239"/>
            <a:ext cx="4034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923BC1"/>
                </a:solidFill>
              </a:rPr>
              <a:t>Bernardo, </a:t>
            </a:r>
            <a:r>
              <a:rPr lang="de-DE" b="1" dirty="0">
                <a:solidFill>
                  <a:srgbClr val="923BC1"/>
                </a:solidFill>
              </a:rPr>
              <a:t>Marcello, </a:t>
            </a:r>
            <a:r>
              <a:rPr lang="de-DE" dirty="0">
                <a:solidFill>
                  <a:srgbClr val="923BC1"/>
                </a:solidFill>
              </a:rPr>
              <a:t>Michael, Pascal</a:t>
            </a:r>
          </a:p>
        </p:txBody>
      </p:sp>
      <p:pic>
        <p:nvPicPr>
          <p:cNvPr id="5" name="Grafik 4" descr="Ein Bild, das Text, Grafiken, Schrift, Grafikdesign enthält.&#10;&#10;Automatisch generierte Beschreibung">
            <a:extLst>
              <a:ext uri="{FF2B5EF4-FFF2-40B4-BE49-F238E27FC236}">
                <a16:creationId xmlns:a16="http://schemas.microsoft.com/office/drawing/2014/main" id="{8B4DABE2-4456-35D1-4BBF-8C3BF8688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3" y="5535081"/>
            <a:ext cx="1255183" cy="1255183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FCA62325-A802-E4D5-5AC2-041C8F1EF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588" y="1536299"/>
            <a:ext cx="4418947" cy="3478746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D6AAF98E-8B1A-B4C9-D447-1C030AA61627}"/>
              </a:ext>
            </a:extLst>
          </p:cNvPr>
          <p:cNvSpPr txBox="1"/>
          <p:nvPr/>
        </p:nvSpPr>
        <p:spPr>
          <a:xfrm>
            <a:off x="3967018" y="377735"/>
            <a:ext cx="42579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>
                <a:solidFill>
                  <a:srgbClr val="923BC1"/>
                </a:solidFill>
              </a:rPr>
              <a:t>TOP Regisseure im Vergleich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B0D435-55A4-37C7-A225-CD2A079D8B78}"/>
              </a:ext>
            </a:extLst>
          </p:cNvPr>
          <p:cNvSpPr txBox="1"/>
          <p:nvPr/>
        </p:nvSpPr>
        <p:spPr>
          <a:xfrm>
            <a:off x="6476029" y="1462333"/>
            <a:ext cx="25011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u="sng" dirty="0">
                <a:solidFill>
                  <a:srgbClr val="923BC1"/>
                </a:solidFill>
              </a:rPr>
              <a:t>TOP 250</a:t>
            </a:r>
          </a:p>
          <a:p>
            <a:endParaRPr lang="de-DE" dirty="0">
              <a:solidFill>
                <a:srgbClr val="923BC1"/>
              </a:solidFill>
            </a:endParaRPr>
          </a:p>
          <a:p>
            <a:pPr marL="342900" indent="-342900">
              <a:buAutoNum type="arabicPeriod"/>
            </a:pPr>
            <a:r>
              <a:rPr lang="de-DE" dirty="0">
                <a:solidFill>
                  <a:srgbClr val="923BC1"/>
                </a:solidFill>
              </a:rPr>
              <a:t>Stanley Kubrick</a:t>
            </a:r>
          </a:p>
          <a:p>
            <a:pPr marL="342900" indent="-342900">
              <a:buAutoNum type="arabicPeriod"/>
            </a:pPr>
            <a:r>
              <a:rPr lang="de-DE" dirty="0">
                <a:solidFill>
                  <a:srgbClr val="923BC1"/>
                </a:solidFill>
              </a:rPr>
              <a:t>Martin Scorsese</a:t>
            </a:r>
          </a:p>
          <a:p>
            <a:pPr marL="342900" indent="-342900">
              <a:buAutoNum type="arabicPeriod"/>
            </a:pPr>
            <a:r>
              <a:rPr lang="de-DE" dirty="0">
                <a:solidFill>
                  <a:srgbClr val="923BC1"/>
                </a:solidFill>
              </a:rPr>
              <a:t>Akira Kurosawa</a:t>
            </a:r>
          </a:p>
          <a:p>
            <a:pPr marL="342900" indent="-342900">
              <a:buAutoNum type="arabicPeriod"/>
            </a:pPr>
            <a:r>
              <a:rPr lang="de-DE" dirty="0">
                <a:solidFill>
                  <a:srgbClr val="923BC1"/>
                </a:solidFill>
              </a:rPr>
              <a:t>Christopher Nolan</a:t>
            </a:r>
          </a:p>
          <a:p>
            <a:pPr marL="342900" indent="-342900">
              <a:buAutoNum type="arabicPeriod"/>
            </a:pPr>
            <a:r>
              <a:rPr lang="de-DE" dirty="0">
                <a:solidFill>
                  <a:srgbClr val="923BC1"/>
                </a:solidFill>
              </a:rPr>
              <a:t>Steven Spielberg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E5416E8-A0E3-FCE1-D4BF-BBDF40E84C1E}"/>
              </a:ext>
            </a:extLst>
          </p:cNvPr>
          <p:cNvSpPr txBox="1"/>
          <p:nvPr/>
        </p:nvSpPr>
        <p:spPr>
          <a:xfrm>
            <a:off x="6476028" y="3701106"/>
            <a:ext cx="25011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u="sng" dirty="0">
                <a:solidFill>
                  <a:srgbClr val="923BC1"/>
                </a:solidFill>
              </a:rPr>
              <a:t>Eric</a:t>
            </a:r>
          </a:p>
          <a:p>
            <a:endParaRPr lang="de-DE" dirty="0">
              <a:solidFill>
                <a:srgbClr val="923BC1"/>
              </a:solidFill>
            </a:endParaRPr>
          </a:p>
          <a:p>
            <a:pPr marL="342900" indent="-342900">
              <a:buAutoNum type="arabicPeriod"/>
            </a:pPr>
            <a:r>
              <a:rPr lang="de-DE" dirty="0">
                <a:solidFill>
                  <a:srgbClr val="923BC1"/>
                </a:solidFill>
              </a:rPr>
              <a:t>Steven Spielberg</a:t>
            </a:r>
          </a:p>
          <a:p>
            <a:pPr marL="342900" indent="-342900">
              <a:buAutoNum type="arabicPeriod"/>
            </a:pPr>
            <a:r>
              <a:rPr lang="de-DE" dirty="0">
                <a:solidFill>
                  <a:srgbClr val="923BC1"/>
                </a:solidFill>
              </a:rPr>
              <a:t>Quentin </a:t>
            </a:r>
            <a:r>
              <a:rPr lang="de-DE" dirty="0" err="1">
                <a:solidFill>
                  <a:srgbClr val="923BC1"/>
                </a:solidFill>
              </a:rPr>
              <a:t>Terentino</a:t>
            </a:r>
            <a:endParaRPr lang="de-DE" dirty="0">
              <a:solidFill>
                <a:srgbClr val="923BC1"/>
              </a:solidFill>
            </a:endParaRPr>
          </a:p>
          <a:p>
            <a:pPr marL="342900" indent="-342900">
              <a:buAutoNum type="arabicPeriod"/>
            </a:pPr>
            <a:r>
              <a:rPr lang="de-DE" dirty="0" err="1">
                <a:solidFill>
                  <a:srgbClr val="923BC1"/>
                </a:solidFill>
              </a:rPr>
              <a:t>Hayao</a:t>
            </a:r>
            <a:r>
              <a:rPr lang="de-DE" dirty="0">
                <a:solidFill>
                  <a:srgbClr val="923BC1"/>
                </a:solidFill>
              </a:rPr>
              <a:t> Miyazaki</a:t>
            </a:r>
          </a:p>
          <a:p>
            <a:pPr marL="342900" indent="-342900">
              <a:buAutoNum type="arabicPeriod"/>
            </a:pPr>
            <a:r>
              <a:rPr lang="de-DE" dirty="0">
                <a:solidFill>
                  <a:srgbClr val="923BC1"/>
                </a:solidFill>
              </a:rPr>
              <a:t>Peter Jackson</a:t>
            </a:r>
          </a:p>
          <a:p>
            <a:pPr marL="342900" indent="-342900">
              <a:buAutoNum type="arabicPeriod"/>
            </a:pPr>
            <a:r>
              <a:rPr lang="de-DE" dirty="0">
                <a:solidFill>
                  <a:srgbClr val="923BC1"/>
                </a:solidFill>
              </a:rPr>
              <a:t>Robert Zemeckis</a:t>
            </a:r>
          </a:p>
        </p:txBody>
      </p:sp>
    </p:spTree>
    <p:extLst>
      <p:ext uri="{BB962C8B-B14F-4D97-AF65-F5344CB8AC3E}">
        <p14:creationId xmlns:p14="http://schemas.microsoft.com/office/powerpoint/2010/main" val="450338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474A8C6D-86BB-1E61-0841-9C6C8B794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647" y="1653560"/>
            <a:ext cx="4686706" cy="126503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BB23D4BE-2766-0B2E-E8B3-5BEF603799AC}"/>
              </a:ext>
            </a:extLst>
          </p:cNvPr>
          <p:cNvSpPr txBox="1"/>
          <p:nvPr/>
        </p:nvSpPr>
        <p:spPr>
          <a:xfrm>
            <a:off x="1272117" y="6349239"/>
            <a:ext cx="4061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923BC1"/>
                </a:solidFill>
              </a:rPr>
              <a:t>Bernardo, Marcello, </a:t>
            </a:r>
            <a:r>
              <a:rPr lang="de-DE" b="1" dirty="0">
                <a:solidFill>
                  <a:srgbClr val="923BC1"/>
                </a:solidFill>
              </a:rPr>
              <a:t>Michael, </a:t>
            </a:r>
            <a:r>
              <a:rPr lang="de-DE" dirty="0">
                <a:solidFill>
                  <a:srgbClr val="923BC1"/>
                </a:solidFill>
              </a:rPr>
              <a:t>Pascal</a:t>
            </a:r>
          </a:p>
        </p:txBody>
      </p:sp>
      <p:pic>
        <p:nvPicPr>
          <p:cNvPr id="5" name="Grafik 4" descr="Ein Bild, das Text, Grafiken, Schrift, Grafikdesign enthält.&#10;&#10;Automatisch generierte Beschreibung">
            <a:extLst>
              <a:ext uri="{FF2B5EF4-FFF2-40B4-BE49-F238E27FC236}">
                <a16:creationId xmlns:a16="http://schemas.microsoft.com/office/drawing/2014/main" id="{F5F8A4F3-B752-8243-CB12-104F41D1C3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3" y="5535081"/>
            <a:ext cx="1255183" cy="1255183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3A7469C3-D1B4-076B-A41C-483E4BCD46F1}"/>
              </a:ext>
            </a:extLst>
          </p:cNvPr>
          <p:cNvSpPr txBox="1"/>
          <p:nvPr/>
        </p:nvSpPr>
        <p:spPr>
          <a:xfrm>
            <a:off x="4198150" y="381097"/>
            <a:ext cx="37575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>
                <a:solidFill>
                  <a:srgbClr val="923BC1"/>
                </a:solidFill>
              </a:rPr>
              <a:t>Film-Empfehlung für Eric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5A2E173-C2F5-DB80-5BE8-4D83D4D3E050}"/>
              </a:ext>
            </a:extLst>
          </p:cNvPr>
          <p:cNvSpPr txBox="1"/>
          <p:nvPr/>
        </p:nvSpPr>
        <p:spPr>
          <a:xfrm>
            <a:off x="2937933" y="3752641"/>
            <a:ext cx="1418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923BC1"/>
                </a:solidFill>
              </a:rPr>
              <a:t>Drama,</a:t>
            </a:r>
            <a:r>
              <a:rPr lang="de-DE" dirty="0">
                <a:solidFill>
                  <a:srgbClr val="923BC1"/>
                </a:solidFill>
              </a:rPr>
              <a:t> War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FB7DFD5-75E6-1CD6-2695-7697FF3E8FD2}"/>
              </a:ext>
            </a:extLst>
          </p:cNvPr>
          <p:cNvSpPr txBox="1"/>
          <p:nvPr/>
        </p:nvSpPr>
        <p:spPr>
          <a:xfrm>
            <a:off x="4876800" y="3757096"/>
            <a:ext cx="210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923BC1"/>
                </a:solidFill>
              </a:rPr>
              <a:t>Steven Spielberg</a:t>
            </a:r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5C6C90D5-51B2-3DB7-A6FB-B70DFF5034F4}"/>
              </a:ext>
            </a:extLst>
          </p:cNvPr>
          <p:cNvCxnSpPr>
            <a:endCxn id="2" idx="0"/>
          </p:cNvCxnSpPr>
          <p:nvPr/>
        </p:nvCxnSpPr>
        <p:spPr>
          <a:xfrm flipH="1">
            <a:off x="3647241" y="2819400"/>
            <a:ext cx="709307" cy="933241"/>
          </a:xfrm>
          <a:prstGeom prst="line">
            <a:avLst/>
          </a:prstGeom>
          <a:ln w="28575">
            <a:solidFill>
              <a:srgbClr val="923BC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322C176D-BEA4-E0DC-CAA8-60DC5E5D3338}"/>
              </a:ext>
            </a:extLst>
          </p:cNvPr>
          <p:cNvCxnSpPr/>
          <p:nvPr/>
        </p:nvCxnSpPr>
        <p:spPr>
          <a:xfrm>
            <a:off x="4356548" y="2819400"/>
            <a:ext cx="774252" cy="933241"/>
          </a:xfrm>
          <a:prstGeom prst="line">
            <a:avLst/>
          </a:prstGeom>
          <a:ln w="28575">
            <a:solidFill>
              <a:srgbClr val="923BC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FEC237F2-E52B-1CA1-F695-F668ABBAAA08}"/>
              </a:ext>
            </a:extLst>
          </p:cNvPr>
          <p:cNvSpPr txBox="1"/>
          <p:nvPr/>
        </p:nvSpPr>
        <p:spPr>
          <a:xfrm>
            <a:off x="2710295" y="4764118"/>
            <a:ext cx="6733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2400" b="1" dirty="0">
                <a:solidFill>
                  <a:srgbClr val="923BC1"/>
                </a:solidFill>
              </a:rPr>
              <a:t>Eric, guck Dir unbedingt „Der Soldat James Ryan“ an – Du wirst ihn lieben!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6AABFDD-EB71-1315-D6C5-E05DEC25C1EB}"/>
              </a:ext>
            </a:extLst>
          </p:cNvPr>
          <p:cNvSpPr/>
          <p:nvPr/>
        </p:nvSpPr>
        <p:spPr>
          <a:xfrm>
            <a:off x="2710295" y="2918590"/>
            <a:ext cx="6733309" cy="26765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 descr="Ein Bild, das Katze, Hauskatze, Säugetier, Kleine bis mittelgroße Katzen enthält.&#10;&#10;Automatisch generierte Beschreibung">
            <a:extLst>
              <a:ext uri="{FF2B5EF4-FFF2-40B4-BE49-F238E27FC236}">
                <a16:creationId xmlns:a16="http://schemas.microsoft.com/office/drawing/2014/main" id="{BEE5A64D-4175-22B9-837E-98DC1B32D9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109" y="2638750"/>
            <a:ext cx="1955690" cy="2608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337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13" grpId="0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94D71074-2FC3-CF58-DAC2-9BD12B901051}"/>
              </a:ext>
            </a:extLst>
          </p:cNvPr>
          <p:cNvSpPr txBox="1"/>
          <p:nvPr/>
        </p:nvSpPr>
        <p:spPr>
          <a:xfrm>
            <a:off x="531346" y="295827"/>
            <a:ext cx="526732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000" b="1" i="0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initializing</a:t>
            </a:r>
            <a:r>
              <a:rPr lang="de-DE" sz="1000" b="1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_D</a:t>
            </a:r>
            <a:r>
              <a:rPr lang="de-DE" sz="1000" b="1" i="0" u="none" strike="noStrike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ATACRAFT</a:t>
            </a:r>
            <a:r>
              <a:rPr lang="de-DE" sz="1000" b="1" u="none" strike="noStrike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_</a:t>
            </a:r>
            <a:r>
              <a:rPr lang="de-DE" sz="1000" b="1" i="0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nexus</a:t>
            </a:r>
            <a:endParaRPr lang="de-DE" sz="1000" b="1" i="0" dirty="0">
              <a:solidFill>
                <a:srgbClr val="37BC08"/>
              </a:soli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l"/>
            <a:r>
              <a:rPr lang="de-DE" sz="1000" b="1" dirty="0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…</a:t>
            </a:r>
            <a:endParaRPr lang="de-DE" sz="1000" b="0" i="0" dirty="0">
              <a:solidFill>
                <a:srgbClr val="37BC08"/>
              </a:soli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l"/>
            <a:r>
              <a:rPr lang="de-DE" sz="1000" b="1" i="0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decrypting</a:t>
            </a:r>
            <a:r>
              <a:rPr lang="de-DE" sz="1000" b="1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_</a:t>
            </a:r>
            <a:r>
              <a:rPr lang="de-DE" sz="1000" b="1" i="0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MATRIX_protocols</a:t>
            </a:r>
            <a:endParaRPr lang="de-DE" sz="1000" b="1" i="0" dirty="0">
              <a:solidFill>
                <a:srgbClr val="37BC08"/>
              </a:soli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l"/>
            <a:r>
              <a:rPr lang="de-DE" sz="1000" b="1" dirty="0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…</a:t>
            </a:r>
            <a:endParaRPr lang="de-DE" sz="1000" b="0" i="0" dirty="0">
              <a:solidFill>
                <a:srgbClr val="37BC08"/>
              </a:soli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l"/>
            <a:r>
              <a:rPr lang="de-DE" sz="1000" b="1" i="0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bypassing</a:t>
            </a:r>
            <a:r>
              <a:rPr lang="de-DE" sz="1000" b="1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_</a:t>
            </a:r>
            <a:r>
              <a:rPr lang="de-DE" sz="1000" b="1" i="0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the</a:t>
            </a:r>
            <a:r>
              <a:rPr lang="de-DE" sz="1000" b="1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_</a:t>
            </a:r>
            <a:r>
              <a:rPr lang="de-DE" sz="1000" b="1" i="0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architect‘s</a:t>
            </a:r>
            <a:r>
              <a:rPr lang="de-DE" sz="1000" b="1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_</a:t>
            </a:r>
            <a:r>
              <a:rPr lang="de-DE" sz="1000" b="1" i="0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firewall</a:t>
            </a:r>
            <a:endParaRPr lang="de-DE" sz="1000" dirty="0">
              <a:solidFill>
                <a:srgbClr val="37BC08"/>
              </a:soli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l"/>
            <a:r>
              <a:rPr lang="de-DE" sz="1000" b="1" dirty="0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…</a:t>
            </a:r>
          </a:p>
          <a:p>
            <a:pPr algn="l"/>
            <a:r>
              <a:rPr lang="de-DE" sz="1000" b="1" i="0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establishing</a:t>
            </a:r>
            <a:r>
              <a:rPr lang="de-DE" sz="1000" b="1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_</a:t>
            </a:r>
            <a:r>
              <a:rPr lang="de-DE" sz="1000" b="1" i="0" u="none" strike="noStrike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DATACRAFT</a:t>
            </a:r>
            <a:r>
              <a:rPr lang="de-DE" sz="1000" b="1" u="none" strike="noStrike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_</a:t>
            </a:r>
            <a:r>
              <a:rPr lang="de-DE" sz="1000" b="1" i="0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connection</a:t>
            </a:r>
            <a:endParaRPr lang="de-DE" sz="1000" b="0" i="0" dirty="0">
              <a:solidFill>
                <a:srgbClr val="37BC08"/>
              </a:soli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l"/>
            <a:r>
              <a:rPr lang="de-DE" sz="1000" b="1" dirty="0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…</a:t>
            </a:r>
            <a:endParaRPr lang="de-DE" sz="1000" b="1" i="0" dirty="0">
              <a:solidFill>
                <a:srgbClr val="37BC08"/>
              </a:soli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l"/>
            <a:r>
              <a:rPr lang="de-DE" sz="1000" b="1" i="0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harvesting</a:t>
            </a:r>
            <a:r>
              <a:rPr lang="de-DE" sz="1000" b="1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_</a:t>
            </a:r>
            <a:r>
              <a:rPr lang="de-DE" sz="1000" b="1" i="0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data_packets</a:t>
            </a:r>
            <a:r>
              <a:rPr lang="de-DE" sz="1000" b="1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_</a:t>
            </a:r>
            <a:r>
              <a:rPr lang="de-DE" sz="1000" b="1" i="0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from</a:t>
            </a:r>
            <a:r>
              <a:rPr lang="de-DE" sz="1000" b="1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_</a:t>
            </a:r>
            <a:r>
              <a:rPr lang="de-DE" sz="1000" b="1" i="0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THE</a:t>
            </a:r>
            <a:r>
              <a:rPr lang="de-DE" sz="1000" b="1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_</a:t>
            </a:r>
            <a:r>
              <a:rPr lang="de-DE" sz="1000" b="1" i="0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MATRIX</a:t>
            </a:r>
            <a:endParaRPr lang="de-DE" sz="1000" b="0" i="0" dirty="0">
              <a:solidFill>
                <a:srgbClr val="37BC08"/>
              </a:soli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l"/>
            <a:r>
              <a:rPr lang="de-DE" sz="1000" b="1" dirty="0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…</a:t>
            </a:r>
          </a:p>
          <a:p>
            <a:pPr algn="l"/>
            <a:r>
              <a:rPr lang="de-DE" sz="1000" b="1" i="0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cracking</a:t>
            </a:r>
            <a:r>
              <a:rPr lang="de-DE" sz="1000" b="1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_</a:t>
            </a:r>
            <a:r>
              <a:rPr lang="de-DE" sz="1000" b="1" i="0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MATRIX</a:t>
            </a:r>
            <a:r>
              <a:rPr lang="de-DE" sz="1000" b="1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_</a:t>
            </a:r>
            <a:r>
              <a:rPr lang="de-DE" sz="1000" b="1" i="0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password</a:t>
            </a:r>
            <a:r>
              <a:rPr lang="de-DE" sz="1000" b="1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_</a:t>
            </a:r>
            <a:r>
              <a:rPr lang="de-DE" sz="1000" b="1" i="0" dirty="0" err="1">
                <a:solidFill>
                  <a:srgbClr val="37BC08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Code SemiBold" panose="020B0609020000020004" pitchFamily="49" charset="0"/>
                <a:ea typeface="Cascadia Code SemiBold" panose="020B0609020000020004" pitchFamily="49" charset="0"/>
                <a:cs typeface="Cascadia Code SemiBold" panose="020B0609020000020004" pitchFamily="49" charset="0"/>
              </a:rPr>
              <a:t>hashes</a:t>
            </a:r>
            <a:endParaRPr lang="de-DE" sz="1000" dirty="0">
              <a:solidFill>
                <a:srgbClr val="37BC08"/>
              </a:soli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  <a:p>
            <a:pPr algn="l"/>
            <a:endParaRPr lang="de-DE" b="1" dirty="0">
              <a:solidFill>
                <a:srgbClr val="37BC08"/>
              </a:soli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</a:effectLst>
              <a:latin typeface="Cascadia Code SemiBold" panose="020B0609020000020004" pitchFamily="49" charset="0"/>
              <a:ea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641A471-2631-4B34-5196-8D02992E9720}"/>
              </a:ext>
            </a:extLst>
          </p:cNvPr>
          <p:cNvSpPr/>
          <p:nvPr/>
        </p:nvSpPr>
        <p:spPr>
          <a:xfrm>
            <a:off x="1921164" y="5325485"/>
            <a:ext cx="8340436" cy="30869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6A1562B-5A8E-3A20-DF78-2ED0488D1773}"/>
              </a:ext>
            </a:extLst>
          </p:cNvPr>
          <p:cNvSpPr txBox="1"/>
          <p:nvPr/>
        </p:nvSpPr>
        <p:spPr>
          <a:xfrm>
            <a:off x="531346" y="2173264"/>
            <a:ext cx="1491418" cy="369332"/>
          </a:xfrm>
          <a:prstGeom prst="rect">
            <a:avLst/>
          </a:prstGeom>
          <a:noFill/>
          <a:effectLst>
            <a:glow rad="139700">
              <a:schemeClr val="accent6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accent6"/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</a:effectLst>
              </a:rPr>
              <a:t>…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137502C-636B-C434-6237-E6B41981B441}"/>
              </a:ext>
            </a:extLst>
          </p:cNvPr>
          <p:cNvSpPr txBox="1"/>
          <p:nvPr/>
        </p:nvSpPr>
        <p:spPr>
          <a:xfrm>
            <a:off x="5102970" y="3380043"/>
            <a:ext cx="2233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accent6"/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</a:effectLst>
                <a:latin typeface="Cascadia Mono SemiBold" panose="020B0609020000020004" pitchFamily="49" charset="0"/>
                <a:ea typeface="Cascadia Mono SemiBold" panose="020B0609020000020004" pitchFamily="49" charset="0"/>
                <a:cs typeface="Cascadia Mono SemiBold" panose="020B0609020000020004" pitchFamily="49" charset="0"/>
              </a:rPr>
              <a:t>SYSTEM_BREACHED</a:t>
            </a:r>
          </a:p>
        </p:txBody>
      </p:sp>
    </p:spTree>
    <p:extLst>
      <p:ext uri="{BB962C8B-B14F-4D97-AF65-F5344CB8AC3E}">
        <p14:creationId xmlns:p14="http://schemas.microsoft.com/office/powerpoint/2010/main" val="50026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351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351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652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652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303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303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904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904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805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805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306"/>
                            </p:stCondLst>
                            <p:childTnLst>
                              <p:par>
                                <p:cTn id="41" presetID="35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306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1306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35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discrete" valueType="str">
                                      <p:cBhvr>
                                        <p:cTn id="5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4306"/>
                            </p:stCondLst>
                            <p:childTnLst>
                              <p:par>
                                <p:cTn id="53" presetID="14" presetClass="exit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5" grpId="0"/>
      <p:bldP spid="5" grpId="1"/>
      <p:bldP spid="6" grpId="0"/>
      <p:bldP spid="6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>
            <a:extLst>
              <a:ext uri="{FF2B5EF4-FFF2-40B4-BE49-F238E27FC236}">
                <a16:creationId xmlns:a16="http://schemas.microsoft.com/office/drawing/2014/main" id="{2D6BEEDC-C4D4-4D8B-472D-37D5EBE4D467}"/>
              </a:ext>
            </a:extLst>
          </p:cNvPr>
          <p:cNvSpPr/>
          <p:nvPr/>
        </p:nvSpPr>
        <p:spPr>
          <a:xfrm>
            <a:off x="942679" y="6858000"/>
            <a:ext cx="416696" cy="6858000"/>
          </a:xfrm>
          <a:prstGeom prst="rect">
            <a:avLst/>
          </a:prstGeom>
          <a:gradFill>
            <a:gsLst>
              <a:gs pos="0">
                <a:srgbClr val="00FF00">
                  <a:alpha val="0"/>
                </a:srgbClr>
              </a:gs>
              <a:gs pos="100000">
                <a:schemeClr val="bg1"/>
              </a:gs>
              <a:gs pos="85000">
                <a:srgbClr val="00FF0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0D2E7AE-D00F-0E46-DA01-A05B40770836}"/>
              </a:ext>
            </a:extLst>
          </p:cNvPr>
          <p:cNvSpPr/>
          <p:nvPr/>
        </p:nvSpPr>
        <p:spPr>
          <a:xfrm>
            <a:off x="6285843" y="6858000"/>
            <a:ext cx="416696" cy="6858000"/>
          </a:xfrm>
          <a:prstGeom prst="rect">
            <a:avLst/>
          </a:prstGeom>
          <a:gradFill>
            <a:gsLst>
              <a:gs pos="0">
                <a:srgbClr val="00FF00">
                  <a:alpha val="0"/>
                </a:srgbClr>
              </a:gs>
              <a:gs pos="100000">
                <a:schemeClr val="bg1"/>
              </a:gs>
              <a:gs pos="85000">
                <a:srgbClr val="00FF0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B4924F36-2350-E037-7260-3DF5ED3E833F}"/>
              </a:ext>
            </a:extLst>
          </p:cNvPr>
          <p:cNvSpPr/>
          <p:nvPr/>
        </p:nvSpPr>
        <p:spPr>
          <a:xfrm>
            <a:off x="7531556" y="6858000"/>
            <a:ext cx="416696" cy="6858000"/>
          </a:xfrm>
          <a:prstGeom prst="rect">
            <a:avLst/>
          </a:prstGeom>
          <a:gradFill>
            <a:gsLst>
              <a:gs pos="0">
                <a:srgbClr val="00FF00">
                  <a:alpha val="0"/>
                </a:srgbClr>
              </a:gs>
              <a:gs pos="100000">
                <a:schemeClr val="bg1"/>
              </a:gs>
              <a:gs pos="85000">
                <a:srgbClr val="00FF0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57833B4-DF5E-28C9-DDA0-F16DE1BE297D}"/>
              </a:ext>
            </a:extLst>
          </p:cNvPr>
          <p:cNvSpPr/>
          <p:nvPr/>
        </p:nvSpPr>
        <p:spPr>
          <a:xfrm>
            <a:off x="9063111" y="6858000"/>
            <a:ext cx="416696" cy="6858000"/>
          </a:xfrm>
          <a:prstGeom prst="rect">
            <a:avLst/>
          </a:prstGeom>
          <a:gradFill>
            <a:gsLst>
              <a:gs pos="0">
                <a:srgbClr val="00FF00">
                  <a:alpha val="0"/>
                </a:srgbClr>
              </a:gs>
              <a:gs pos="100000">
                <a:schemeClr val="bg1"/>
              </a:gs>
              <a:gs pos="85000">
                <a:srgbClr val="00FF0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9BB4DAD4-1520-979F-26A3-6F2D28169A23}"/>
              </a:ext>
            </a:extLst>
          </p:cNvPr>
          <p:cNvSpPr/>
          <p:nvPr/>
        </p:nvSpPr>
        <p:spPr>
          <a:xfrm>
            <a:off x="10187233" y="6858000"/>
            <a:ext cx="416696" cy="6858000"/>
          </a:xfrm>
          <a:prstGeom prst="rect">
            <a:avLst/>
          </a:prstGeom>
          <a:gradFill>
            <a:gsLst>
              <a:gs pos="0">
                <a:srgbClr val="00FF00">
                  <a:alpha val="0"/>
                </a:srgbClr>
              </a:gs>
              <a:gs pos="100000">
                <a:schemeClr val="bg1"/>
              </a:gs>
              <a:gs pos="85000">
                <a:srgbClr val="00FF0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384FC3C-19A3-F840-9654-27BBA1F5D39A}"/>
              </a:ext>
            </a:extLst>
          </p:cNvPr>
          <p:cNvSpPr/>
          <p:nvPr/>
        </p:nvSpPr>
        <p:spPr>
          <a:xfrm>
            <a:off x="11323011" y="6858000"/>
            <a:ext cx="416696" cy="6858000"/>
          </a:xfrm>
          <a:prstGeom prst="rect">
            <a:avLst/>
          </a:prstGeom>
          <a:gradFill>
            <a:gsLst>
              <a:gs pos="0">
                <a:srgbClr val="00FF00">
                  <a:alpha val="0"/>
                </a:srgbClr>
              </a:gs>
              <a:gs pos="100000">
                <a:schemeClr val="bg1"/>
              </a:gs>
              <a:gs pos="85000">
                <a:srgbClr val="00FF0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EC708D1-70A9-F577-7050-11391C5B3A09}"/>
              </a:ext>
            </a:extLst>
          </p:cNvPr>
          <p:cNvSpPr/>
          <p:nvPr/>
        </p:nvSpPr>
        <p:spPr>
          <a:xfrm>
            <a:off x="4561788" y="6858000"/>
            <a:ext cx="416696" cy="6858000"/>
          </a:xfrm>
          <a:prstGeom prst="rect">
            <a:avLst/>
          </a:prstGeom>
          <a:gradFill>
            <a:gsLst>
              <a:gs pos="0">
                <a:srgbClr val="00FF00">
                  <a:alpha val="0"/>
                </a:srgbClr>
              </a:gs>
              <a:gs pos="100000">
                <a:schemeClr val="bg1"/>
              </a:gs>
              <a:gs pos="85000">
                <a:srgbClr val="00FF0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CE1515DE-4ABD-1CCB-412D-80FF0602EAA6}"/>
              </a:ext>
            </a:extLst>
          </p:cNvPr>
          <p:cNvSpPr/>
          <p:nvPr/>
        </p:nvSpPr>
        <p:spPr>
          <a:xfrm>
            <a:off x="3417462" y="6858000"/>
            <a:ext cx="416696" cy="6858000"/>
          </a:xfrm>
          <a:prstGeom prst="rect">
            <a:avLst/>
          </a:prstGeom>
          <a:gradFill>
            <a:gsLst>
              <a:gs pos="0">
                <a:srgbClr val="00FF00">
                  <a:alpha val="0"/>
                </a:srgbClr>
              </a:gs>
              <a:gs pos="100000">
                <a:schemeClr val="bg1"/>
              </a:gs>
              <a:gs pos="85000">
                <a:srgbClr val="00FF0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B6AB85E1-9267-2918-5848-768290982B1E}"/>
              </a:ext>
            </a:extLst>
          </p:cNvPr>
          <p:cNvSpPr/>
          <p:nvPr/>
        </p:nvSpPr>
        <p:spPr>
          <a:xfrm>
            <a:off x="1936196" y="6858000"/>
            <a:ext cx="416696" cy="6858000"/>
          </a:xfrm>
          <a:prstGeom prst="rect">
            <a:avLst/>
          </a:prstGeom>
          <a:gradFill>
            <a:gsLst>
              <a:gs pos="0">
                <a:srgbClr val="00FF00">
                  <a:alpha val="0"/>
                </a:srgbClr>
              </a:gs>
              <a:gs pos="100000">
                <a:schemeClr val="bg1"/>
              </a:gs>
              <a:gs pos="85000">
                <a:srgbClr val="00FF0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673661FB-FDCF-28EB-1BFE-89D607D63C84}"/>
              </a:ext>
            </a:extLst>
          </p:cNvPr>
          <p:cNvSpPr/>
          <p:nvPr/>
        </p:nvSpPr>
        <p:spPr>
          <a:xfrm>
            <a:off x="518320" y="6858000"/>
            <a:ext cx="312906" cy="6186309"/>
          </a:xfrm>
          <a:prstGeom prst="rect">
            <a:avLst/>
          </a:prstGeom>
          <a:gradFill>
            <a:gsLst>
              <a:gs pos="0">
                <a:srgbClr val="00FF00">
                  <a:alpha val="0"/>
                </a:srgbClr>
              </a:gs>
              <a:gs pos="100000">
                <a:schemeClr val="bg1"/>
              </a:gs>
              <a:gs pos="85000">
                <a:srgbClr val="00FF0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EF3898FB-9FB5-2102-9FBA-F4EE1EBDD974}"/>
              </a:ext>
            </a:extLst>
          </p:cNvPr>
          <p:cNvSpPr/>
          <p:nvPr/>
        </p:nvSpPr>
        <p:spPr>
          <a:xfrm>
            <a:off x="2773260" y="6857999"/>
            <a:ext cx="312906" cy="6186309"/>
          </a:xfrm>
          <a:prstGeom prst="rect">
            <a:avLst/>
          </a:prstGeom>
          <a:gradFill>
            <a:gsLst>
              <a:gs pos="0">
                <a:srgbClr val="00FF00">
                  <a:alpha val="0"/>
                </a:srgbClr>
              </a:gs>
              <a:gs pos="100000">
                <a:schemeClr val="bg1"/>
              </a:gs>
              <a:gs pos="85000">
                <a:srgbClr val="00FF0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C6183412-73CB-89E6-6DF2-631F985BC98F}"/>
              </a:ext>
            </a:extLst>
          </p:cNvPr>
          <p:cNvSpPr/>
          <p:nvPr/>
        </p:nvSpPr>
        <p:spPr>
          <a:xfrm>
            <a:off x="5706114" y="6858000"/>
            <a:ext cx="312906" cy="6186309"/>
          </a:xfrm>
          <a:prstGeom prst="rect">
            <a:avLst/>
          </a:prstGeom>
          <a:gradFill>
            <a:gsLst>
              <a:gs pos="0">
                <a:srgbClr val="00FF00">
                  <a:alpha val="0"/>
                </a:srgbClr>
              </a:gs>
              <a:gs pos="100000">
                <a:schemeClr val="bg1"/>
              </a:gs>
              <a:gs pos="85000">
                <a:srgbClr val="00FF0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82B5DD8A-AA9E-B0BD-F454-D10EFB17F59B}"/>
              </a:ext>
            </a:extLst>
          </p:cNvPr>
          <p:cNvSpPr/>
          <p:nvPr/>
        </p:nvSpPr>
        <p:spPr>
          <a:xfrm>
            <a:off x="8238123" y="6984223"/>
            <a:ext cx="312906" cy="6186309"/>
          </a:xfrm>
          <a:prstGeom prst="rect">
            <a:avLst/>
          </a:prstGeom>
          <a:gradFill>
            <a:gsLst>
              <a:gs pos="0">
                <a:srgbClr val="00FF00">
                  <a:alpha val="0"/>
                </a:srgbClr>
              </a:gs>
              <a:gs pos="100000">
                <a:schemeClr val="bg1"/>
              </a:gs>
              <a:gs pos="85000">
                <a:srgbClr val="00FF0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C1ED05B1-A4EE-1E20-7AD3-6FE23E7DFFA9}"/>
              </a:ext>
            </a:extLst>
          </p:cNvPr>
          <p:cNvSpPr/>
          <p:nvPr/>
        </p:nvSpPr>
        <p:spPr>
          <a:xfrm>
            <a:off x="10714265" y="6881765"/>
            <a:ext cx="312906" cy="6186309"/>
          </a:xfrm>
          <a:prstGeom prst="rect">
            <a:avLst/>
          </a:prstGeom>
          <a:gradFill>
            <a:gsLst>
              <a:gs pos="0">
                <a:srgbClr val="00FF00">
                  <a:alpha val="0"/>
                </a:srgbClr>
              </a:gs>
              <a:gs pos="100000">
                <a:schemeClr val="bg1"/>
              </a:gs>
              <a:gs pos="85000">
                <a:srgbClr val="00FF0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6DA4575A-CE31-BD91-74C1-2031E65822BE}"/>
              </a:ext>
            </a:extLst>
          </p:cNvPr>
          <p:cNvSpPr/>
          <p:nvPr/>
        </p:nvSpPr>
        <p:spPr>
          <a:xfrm>
            <a:off x="3967576" y="6881764"/>
            <a:ext cx="312906" cy="6186309"/>
          </a:xfrm>
          <a:prstGeom prst="rect">
            <a:avLst/>
          </a:prstGeom>
          <a:gradFill>
            <a:gsLst>
              <a:gs pos="0">
                <a:srgbClr val="00FF00">
                  <a:alpha val="0"/>
                </a:srgbClr>
              </a:gs>
              <a:gs pos="100000">
                <a:schemeClr val="bg1"/>
              </a:gs>
              <a:gs pos="85000">
                <a:srgbClr val="00FF00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Freihandform: Form 37">
            <a:extLst>
              <a:ext uri="{FF2B5EF4-FFF2-40B4-BE49-F238E27FC236}">
                <a16:creationId xmlns:a16="http://schemas.microsoft.com/office/drawing/2014/main" id="{864275E7-4F7F-2030-F1CB-DEF6A1A938D5}"/>
              </a:ext>
            </a:extLst>
          </p:cNvPr>
          <p:cNvSpPr/>
          <p:nvPr/>
        </p:nvSpPr>
        <p:spPr>
          <a:xfrm>
            <a:off x="0" y="-14568"/>
            <a:ext cx="12192000" cy="6872568"/>
          </a:xfrm>
          <a:custGeom>
            <a:avLst/>
            <a:gdLst>
              <a:gd name="connsiteX0" fmla="*/ 2956943 w 12192000"/>
              <a:gd name="connsiteY0" fmla="*/ 6675193 h 6872568"/>
              <a:gd name="connsiteX1" fmla="*/ 2922996 w 12192000"/>
              <a:gd name="connsiteY1" fmla="*/ 6685823 h 6872568"/>
              <a:gd name="connsiteX2" fmla="*/ 2910538 w 12192000"/>
              <a:gd name="connsiteY2" fmla="*/ 6714512 h 6872568"/>
              <a:gd name="connsiteX3" fmla="*/ 2916938 w 12192000"/>
              <a:gd name="connsiteY3" fmla="*/ 6735658 h 6872568"/>
              <a:gd name="connsiteX4" fmla="*/ 2938426 w 12192000"/>
              <a:gd name="connsiteY4" fmla="*/ 6754974 h 6872568"/>
              <a:gd name="connsiteX5" fmla="*/ 2951685 w 12192000"/>
              <a:gd name="connsiteY5" fmla="*/ 6763661 h 6872568"/>
              <a:gd name="connsiteX6" fmla="*/ 2963459 w 12192000"/>
              <a:gd name="connsiteY6" fmla="*/ 6772462 h 6872568"/>
              <a:gd name="connsiteX7" fmla="*/ 2971002 w 12192000"/>
              <a:gd name="connsiteY7" fmla="*/ 6780578 h 6872568"/>
              <a:gd name="connsiteX8" fmla="*/ 2975003 w 12192000"/>
              <a:gd name="connsiteY8" fmla="*/ 6788922 h 6872568"/>
              <a:gd name="connsiteX9" fmla="*/ 2976146 w 12192000"/>
              <a:gd name="connsiteY9" fmla="*/ 6798180 h 6872568"/>
              <a:gd name="connsiteX10" fmla="*/ 2976146 w 12192000"/>
              <a:gd name="connsiteY10" fmla="*/ 6802295 h 6872568"/>
              <a:gd name="connsiteX11" fmla="*/ 2912823 w 12192000"/>
              <a:gd name="connsiteY11" fmla="*/ 6802295 h 6872568"/>
              <a:gd name="connsiteX12" fmla="*/ 2912823 w 12192000"/>
              <a:gd name="connsiteY12" fmla="*/ 6819668 h 6872568"/>
              <a:gd name="connsiteX13" fmla="*/ 2997634 w 12192000"/>
              <a:gd name="connsiteY13" fmla="*/ 6819668 h 6872568"/>
              <a:gd name="connsiteX14" fmla="*/ 2997863 w 12192000"/>
              <a:gd name="connsiteY14" fmla="*/ 6816468 h 6872568"/>
              <a:gd name="connsiteX15" fmla="*/ 2997863 w 12192000"/>
              <a:gd name="connsiteY15" fmla="*/ 6811210 h 6872568"/>
              <a:gd name="connsiteX16" fmla="*/ 2991233 w 12192000"/>
              <a:gd name="connsiteY16" fmla="*/ 6775777 h 6872568"/>
              <a:gd name="connsiteX17" fmla="*/ 2968602 w 12192000"/>
              <a:gd name="connsiteY17" fmla="*/ 6751546 h 6872568"/>
              <a:gd name="connsiteX18" fmla="*/ 2952371 w 12192000"/>
              <a:gd name="connsiteY18" fmla="*/ 6740572 h 6872568"/>
              <a:gd name="connsiteX19" fmla="*/ 2936255 w 12192000"/>
              <a:gd name="connsiteY19" fmla="*/ 6726285 h 6872568"/>
              <a:gd name="connsiteX20" fmla="*/ 2931797 w 12192000"/>
              <a:gd name="connsiteY20" fmla="*/ 6712226 h 6872568"/>
              <a:gd name="connsiteX21" fmla="*/ 2933626 w 12192000"/>
              <a:gd name="connsiteY21" fmla="*/ 6704111 h 6872568"/>
              <a:gd name="connsiteX22" fmla="*/ 2938655 w 12192000"/>
              <a:gd name="connsiteY22" fmla="*/ 6697596 h 6872568"/>
              <a:gd name="connsiteX23" fmla="*/ 2946313 w 12192000"/>
              <a:gd name="connsiteY23" fmla="*/ 6693253 h 6872568"/>
              <a:gd name="connsiteX24" fmla="*/ 2956029 w 12192000"/>
              <a:gd name="connsiteY24" fmla="*/ 6691652 h 6872568"/>
              <a:gd name="connsiteX25" fmla="*/ 2973059 w 12192000"/>
              <a:gd name="connsiteY25" fmla="*/ 6695539 h 6872568"/>
              <a:gd name="connsiteX26" fmla="*/ 2995119 w 12192000"/>
              <a:gd name="connsiteY26" fmla="*/ 6707883 h 6872568"/>
              <a:gd name="connsiteX27" fmla="*/ 2995119 w 12192000"/>
              <a:gd name="connsiteY27" fmla="*/ 6685480 h 6872568"/>
              <a:gd name="connsiteX28" fmla="*/ 2977289 w 12192000"/>
              <a:gd name="connsiteY28" fmla="*/ 6677708 h 6872568"/>
              <a:gd name="connsiteX29" fmla="*/ 2956943 w 12192000"/>
              <a:gd name="connsiteY29" fmla="*/ 6675193 h 6872568"/>
              <a:gd name="connsiteX30" fmla="*/ 2958772 w 12192000"/>
              <a:gd name="connsiteY30" fmla="*/ 6470063 h 6872568"/>
              <a:gd name="connsiteX31" fmla="*/ 2979117 w 12192000"/>
              <a:gd name="connsiteY31" fmla="*/ 6477721 h 6872568"/>
              <a:gd name="connsiteX32" fmla="*/ 2986433 w 12192000"/>
              <a:gd name="connsiteY32" fmla="*/ 6498409 h 6872568"/>
              <a:gd name="connsiteX33" fmla="*/ 2979346 w 12192000"/>
              <a:gd name="connsiteY33" fmla="*/ 6520354 h 6872568"/>
              <a:gd name="connsiteX34" fmla="*/ 2959229 w 12192000"/>
              <a:gd name="connsiteY34" fmla="*/ 6528356 h 6872568"/>
              <a:gd name="connsiteX35" fmla="*/ 2938655 w 12192000"/>
              <a:gd name="connsiteY35" fmla="*/ 6520354 h 6872568"/>
              <a:gd name="connsiteX36" fmla="*/ 2931111 w 12192000"/>
              <a:gd name="connsiteY36" fmla="*/ 6499095 h 6872568"/>
              <a:gd name="connsiteX37" fmla="*/ 2938655 w 12192000"/>
              <a:gd name="connsiteY37" fmla="*/ 6477950 h 6872568"/>
              <a:gd name="connsiteX38" fmla="*/ 2958772 w 12192000"/>
              <a:gd name="connsiteY38" fmla="*/ 6470063 h 6872568"/>
              <a:gd name="connsiteX39" fmla="*/ 2968145 w 12192000"/>
              <a:gd name="connsiteY39" fmla="*/ 6400111 h 6872568"/>
              <a:gd name="connsiteX40" fmla="*/ 2924482 w 12192000"/>
              <a:gd name="connsiteY40" fmla="*/ 6451317 h 6872568"/>
              <a:gd name="connsiteX41" fmla="*/ 2910538 w 12192000"/>
              <a:gd name="connsiteY41" fmla="*/ 6496123 h 6872568"/>
              <a:gd name="connsiteX42" fmla="*/ 2913967 w 12192000"/>
              <a:gd name="connsiteY42" fmla="*/ 6516811 h 6872568"/>
              <a:gd name="connsiteX43" fmla="*/ 2923796 w 12192000"/>
              <a:gd name="connsiteY43" fmla="*/ 6532585 h 6872568"/>
              <a:gd name="connsiteX44" fmla="*/ 2939227 w 12192000"/>
              <a:gd name="connsiteY44" fmla="*/ 6542643 h 6872568"/>
              <a:gd name="connsiteX45" fmla="*/ 2959229 w 12192000"/>
              <a:gd name="connsiteY45" fmla="*/ 6546187 h 6872568"/>
              <a:gd name="connsiteX46" fmla="*/ 2978546 w 12192000"/>
              <a:gd name="connsiteY46" fmla="*/ 6542643 h 6872568"/>
              <a:gd name="connsiteX47" fmla="*/ 2993748 w 12192000"/>
              <a:gd name="connsiteY47" fmla="*/ 6532814 h 6872568"/>
              <a:gd name="connsiteX48" fmla="*/ 3003577 w 12192000"/>
              <a:gd name="connsiteY48" fmla="*/ 6517726 h 6872568"/>
              <a:gd name="connsiteX49" fmla="*/ 3007007 w 12192000"/>
              <a:gd name="connsiteY49" fmla="*/ 6498180 h 6872568"/>
              <a:gd name="connsiteX50" fmla="*/ 3003692 w 12192000"/>
              <a:gd name="connsiteY50" fmla="*/ 6480350 h 6872568"/>
              <a:gd name="connsiteX51" fmla="*/ 2994433 w 12192000"/>
              <a:gd name="connsiteY51" fmla="*/ 6465948 h 6872568"/>
              <a:gd name="connsiteX52" fmla="*/ 2980375 w 12192000"/>
              <a:gd name="connsiteY52" fmla="*/ 6456232 h 6872568"/>
              <a:gd name="connsiteX53" fmla="*/ 2962658 w 12192000"/>
              <a:gd name="connsiteY53" fmla="*/ 6452689 h 6872568"/>
              <a:gd name="connsiteX54" fmla="*/ 2953628 w 12192000"/>
              <a:gd name="connsiteY54" fmla="*/ 6453489 h 6872568"/>
              <a:gd name="connsiteX55" fmla="*/ 2944828 w 12192000"/>
              <a:gd name="connsiteY55" fmla="*/ 6456118 h 6872568"/>
              <a:gd name="connsiteX56" fmla="*/ 2969059 w 12192000"/>
              <a:gd name="connsiteY56" fmla="*/ 6425257 h 6872568"/>
              <a:gd name="connsiteX57" fmla="*/ 2994205 w 12192000"/>
              <a:gd name="connsiteY57" fmla="*/ 6400111 h 6872568"/>
              <a:gd name="connsiteX58" fmla="*/ 2925625 w 12192000"/>
              <a:gd name="connsiteY58" fmla="*/ 6113828 h 6872568"/>
              <a:gd name="connsiteX59" fmla="*/ 2910538 w 12192000"/>
              <a:gd name="connsiteY59" fmla="*/ 6124572 h 6872568"/>
              <a:gd name="connsiteX60" fmla="*/ 2920710 w 12192000"/>
              <a:gd name="connsiteY60" fmla="*/ 6154861 h 6872568"/>
              <a:gd name="connsiteX61" fmla="*/ 2926539 w 12192000"/>
              <a:gd name="connsiteY61" fmla="*/ 6180807 h 6872568"/>
              <a:gd name="connsiteX62" fmla="*/ 2942541 w 12192000"/>
              <a:gd name="connsiteY62" fmla="*/ 6170063 h 6872568"/>
              <a:gd name="connsiteX63" fmla="*/ 2937169 w 12192000"/>
              <a:gd name="connsiteY63" fmla="*/ 6146860 h 6872568"/>
              <a:gd name="connsiteX64" fmla="*/ 2925625 w 12192000"/>
              <a:gd name="connsiteY64" fmla="*/ 6113828 h 6872568"/>
              <a:gd name="connsiteX65" fmla="*/ 2980032 w 12192000"/>
              <a:gd name="connsiteY65" fmla="*/ 6111313 h 6872568"/>
              <a:gd name="connsiteX66" fmla="*/ 2964144 w 12192000"/>
              <a:gd name="connsiteY66" fmla="*/ 6206753 h 6872568"/>
              <a:gd name="connsiteX67" fmla="*/ 2926539 w 12192000"/>
              <a:gd name="connsiteY67" fmla="*/ 6265618 h 6872568"/>
              <a:gd name="connsiteX68" fmla="*/ 2937284 w 12192000"/>
              <a:gd name="connsiteY68" fmla="*/ 6282763 h 6872568"/>
              <a:gd name="connsiteX69" fmla="*/ 2962087 w 12192000"/>
              <a:gd name="connsiteY69" fmla="*/ 6254988 h 6872568"/>
              <a:gd name="connsiteX70" fmla="*/ 2980489 w 12192000"/>
              <a:gd name="connsiteY70" fmla="*/ 6215784 h 6872568"/>
              <a:gd name="connsiteX71" fmla="*/ 2992605 w 12192000"/>
              <a:gd name="connsiteY71" fmla="*/ 6168349 h 6872568"/>
              <a:gd name="connsiteX72" fmla="*/ 2998777 w 12192000"/>
              <a:gd name="connsiteY72" fmla="*/ 6115657 h 6872568"/>
              <a:gd name="connsiteX73" fmla="*/ 5882832 w 12192000"/>
              <a:gd name="connsiteY73" fmla="*/ 6037461 h 6872568"/>
              <a:gd name="connsiteX74" fmla="*/ 5848885 w 12192000"/>
              <a:gd name="connsiteY74" fmla="*/ 6048091 h 6872568"/>
              <a:gd name="connsiteX75" fmla="*/ 5836426 w 12192000"/>
              <a:gd name="connsiteY75" fmla="*/ 6076780 h 6872568"/>
              <a:gd name="connsiteX76" fmla="*/ 5842827 w 12192000"/>
              <a:gd name="connsiteY76" fmla="*/ 6097926 h 6872568"/>
              <a:gd name="connsiteX77" fmla="*/ 5864315 w 12192000"/>
              <a:gd name="connsiteY77" fmla="*/ 6117242 h 6872568"/>
              <a:gd name="connsiteX78" fmla="*/ 5877574 w 12192000"/>
              <a:gd name="connsiteY78" fmla="*/ 6125929 h 6872568"/>
              <a:gd name="connsiteX79" fmla="*/ 5889347 w 12192000"/>
              <a:gd name="connsiteY79" fmla="*/ 6134730 h 6872568"/>
              <a:gd name="connsiteX80" fmla="*/ 5896890 w 12192000"/>
              <a:gd name="connsiteY80" fmla="*/ 6142846 h 6872568"/>
              <a:gd name="connsiteX81" fmla="*/ 5900892 w 12192000"/>
              <a:gd name="connsiteY81" fmla="*/ 6151190 h 6872568"/>
              <a:gd name="connsiteX82" fmla="*/ 5902034 w 12192000"/>
              <a:gd name="connsiteY82" fmla="*/ 6160448 h 6872568"/>
              <a:gd name="connsiteX83" fmla="*/ 5902034 w 12192000"/>
              <a:gd name="connsiteY83" fmla="*/ 6164563 h 6872568"/>
              <a:gd name="connsiteX84" fmla="*/ 5838712 w 12192000"/>
              <a:gd name="connsiteY84" fmla="*/ 6164563 h 6872568"/>
              <a:gd name="connsiteX85" fmla="*/ 5838712 w 12192000"/>
              <a:gd name="connsiteY85" fmla="*/ 6181936 h 6872568"/>
              <a:gd name="connsiteX86" fmla="*/ 5923522 w 12192000"/>
              <a:gd name="connsiteY86" fmla="*/ 6181936 h 6872568"/>
              <a:gd name="connsiteX87" fmla="*/ 5923751 w 12192000"/>
              <a:gd name="connsiteY87" fmla="*/ 6178736 h 6872568"/>
              <a:gd name="connsiteX88" fmla="*/ 5923751 w 12192000"/>
              <a:gd name="connsiteY88" fmla="*/ 6173478 h 6872568"/>
              <a:gd name="connsiteX89" fmla="*/ 5917122 w 12192000"/>
              <a:gd name="connsiteY89" fmla="*/ 6138045 h 6872568"/>
              <a:gd name="connsiteX90" fmla="*/ 5894490 w 12192000"/>
              <a:gd name="connsiteY90" fmla="*/ 6113814 h 6872568"/>
              <a:gd name="connsiteX91" fmla="*/ 5878260 w 12192000"/>
              <a:gd name="connsiteY91" fmla="*/ 6102840 h 6872568"/>
              <a:gd name="connsiteX92" fmla="*/ 5862144 w 12192000"/>
              <a:gd name="connsiteY92" fmla="*/ 6088553 h 6872568"/>
              <a:gd name="connsiteX93" fmla="*/ 5857686 w 12192000"/>
              <a:gd name="connsiteY93" fmla="*/ 6074494 h 6872568"/>
              <a:gd name="connsiteX94" fmla="*/ 5859515 w 12192000"/>
              <a:gd name="connsiteY94" fmla="*/ 6066379 h 6872568"/>
              <a:gd name="connsiteX95" fmla="*/ 5864544 w 12192000"/>
              <a:gd name="connsiteY95" fmla="*/ 6059864 h 6872568"/>
              <a:gd name="connsiteX96" fmla="*/ 5872203 w 12192000"/>
              <a:gd name="connsiteY96" fmla="*/ 6055521 h 6872568"/>
              <a:gd name="connsiteX97" fmla="*/ 5881917 w 12192000"/>
              <a:gd name="connsiteY97" fmla="*/ 6053920 h 6872568"/>
              <a:gd name="connsiteX98" fmla="*/ 5898949 w 12192000"/>
              <a:gd name="connsiteY98" fmla="*/ 6057807 h 6872568"/>
              <a:gd name="connsiteX99" fmla="*/ 5921008 w 12192000"/>
              <a:gd name="connsiteY99" fmla="*/ 6070151 h 6872568"/>
              <a:gd name="connsiteX100" fmla="*/ 5921008 w 12192000"/>
              <a:gd name="connsiteY100" fmla="*/ 6047748 h 6872568"/>
              <a:gd name="connsiteX101" fmla="*/ 5903177 w 12192000"/>
              <a:gd name="connsiteY101" fmla="*/ 6039976 h 6872568"/>
              <a:gd name="connsiteX102" fmla="*/ 5882832 w 12192000"/>
              <a:gd name="connsiteY102" fmla="*/ 6037461 h 6872568"/>
              <a:gd name="connsiteX103" fmla="*/ 717973 w 12192000"/>
              <a:gd name="connsiteY103" fmla="*/ 5913193 h 6872568"/>
              <a:gd name="connsiteX104" fmla="*/ 684026 w 12192000"/>
              <a:gd name="connsiteY104" fmla="*/ 5923823 h 6872568"/>
              <a:gd name="connsiteX105" fmla="*/ 671568 w 12192000"/>
              <a:gd name="connsiteY105" fmla="*/ 5952512 h 6872568"/>
              <a:gd name="connsiteX106" fmla="*/ 677968 w 12192000"/>
              <a:gd name="connsiteY106" fmla="*/ 5973658 h 6872568"/>
              <a:gd name="connsiteX107" fmla="*/ 699457 w 12192000"/>
              <a:gd name="connsiteY107" fmla="*/ 5992974 h 6872568"/>
              <a:gd name="connsiteX108" fmla="*/ 712716 w 12192000"/>
              <a:gd name="connsiteY108" fmla="*/ 6001661 h 6872568"/>
              <a:gd name="connsiteX109" fmla="*/ 724488 w 12192000"/>
              <a:gd name="connsiteY109" fmla="*/ 6010462 h 6872568"/>
              <a:gd name="connsiteX110" fmla="*/ 732032 w 12192000"/>
              <a:gd name="connsiteY110" fmla="*/ 6018578 h 6872568"/>
              <a:gd name="connsiteX111" fmla="*/ 736033 w 12192000"/>
              <a:gd name="connsiteY111" fmla="*/ 6026922 h 6872568"/>
              <a:gd name="connsiteX112" fmla="*/ 737176 w 12192000"/>
              <a:gd name="connsiteY112" fmla="*/ 6036180 h 6872568"/>
              <a:gd name="connsiteX113" fmla="*/ 737176 w 12192000"/>
              <a:gd name="connsiteY113" fmla="*/ 6040295 h 6872568"/>
              <a:gd name="connsiteX114" fmla="*/ 673854 w 12192000"/>
              <a:gd name="connsiteY114" fmla="*/ 6040295 h 6872568"/>
              <a:gd name="connsiteX115" fmla="*/ 673854 w 12192000"/>
              <a:gd name="connsiteY115" fmla="*/ 6057668 h 6872568"/>
              <a:gd name="connsiteX116" fmla="*/ 758664 w 12192000"/>
              <a:gd name="connsiteY116" fmla="*/ 6057668 h 6872568"/>
              <a:gd name="connsiteX117" fmla="*/ 758893 w 12192000"/>
              <a:gd name="connsiteY117" fmla="*/ 6054468 h 6872568"/>
              <a:gd name="connsiteX118" fmla="*/ 758893 w 12192000"/>
              <a:gd name="connsiteY118" fmla="*/ 6049210 h 6872568"/>
              <a:gd name="connsiteX119" fmla="*/ 752263 w 12192000"/>
              <a:gd name="connsiteY119" fmla="*/ 6013777 h 6872568"/>
              <a:gd name="connsiteX120" fmla="*/ 729632 w 12192000"/>
              <a:gd name="connsiteY120" fmla="*/ 5989546 h 6872568"/>
              <a:gd name="connsiteX121" fmla="*/ 713401 w 12192000"/>
              <a:gd name="connsiteY121" fmla="*/ 5978572 h 6872568"/>
              <a:gd name="connsiteX122" fmla="*/ 697285 w 12192000"/>
              <a:gd name="connsiteY122" fmla="*/ 5964285 h 6872568"/>
              <a:gd name="connsiteX123" fmla="*/ 692827 w 12192000"/>
              <a:gd name="connsiteY123" fmla="*/ 5950226 h 6872568"/>
              <a:gd name="connsiteX124" fmla="*/ 694656 w 12192000"/>
              <a:gd name="connsiteY124" fmla="*/ 5942111 h 6872568"/>
              <a:gd name="connsiteX125" fmla="*/ 699685 w 12192000"/>
              <a:gd name="connsiteY125" fmla="*/ 5935596 h 6872568"/>
              <a:gd name="connsiteX126" fmla="*/ 707344 w 12192000"/>
              <a:gd name="connsiteY126" fmla="*/ 5931253 h 6872568"/>
              <a:gd name="connsiteX127" fmla="*/ 717059 w 12192000"/>
              <a:gd name="connsiteY127" fmla="*/ 5929652 h 6872568"/>
              <a:gd name="connsiteX128" fmla="*/ 734090 w 12192000"/>
              <a:gd name="connsiteY128" fmla="*/ 5933539 h 6872568"/>
              <a:gd name="connsiteX129" fmla="*/ 756150 w 12192000"/>
              <a:gd name="connsiteY129" fmla="*/ 5945883 h 6872568"/>
              <a:gd name="connsiteX130" fmla="*/ 756150 w 12192000"/>
              <a:gd name="connsiteY130" fmla="*/ 5923480 h 6872568"/>
              <a:gd name="connsiteX131" fmla="*/ 738319 w 12192000"/>
              <a:gd name="connsiteY131" fmla="*/ 5915708 h 6872568"/>
              <a:gd name="connsiteX132" fmla="*/ 717973 w 12192000"/>
              <a:gd name="connsiteY132" fmla="*/ 5913193 h 6872568"/>
              <a:gd name="connsiteX133" fmla="*/ 2971345 w 12192000"/>
              <a:gd name="connsiteY133" fmla="*/ 5853833 h 6872568"/>
              <a:gd name="connsiteX134" fmla="*/ 2910538 w 12192000"/>
              <a:gd name="connsiteY134" fmla="*/ 5948474 h 6872568"/>
              <a:gd name="connsiteX135" fmla="*/ 2920367 w 12192000"/>
              <a:gd name="connsiteY135" fmla="*/ 5963561 h 6872568"/>
              <a:gd name="connsiteX136" fmla="*/ 2935569 w 12192000"/>
              <a:gd name="connsiteY136" fmla="*/ 5947559 h 6872568"/>
              <a:gd name="connsiteX137" fmla="*/ 2948942 w 12192000"/>
              <a:gd name="connsiteY137" fmla="*/ 5930414 h 6872568"/>
              <a:gd name="connsiteX138" fmla="*/ 2948942 w 12192000"/>
              <a:gd name="connsiteY138" fmla="*/ 6009053 h 6872568"/>
              <a:gd name="connsiteX139" fmla="*/ 2964258 w 12192000"/>
              <a:gd name="connsiteY139" fmla="*/ 6009053 h 6872568"/>
              <a:gd name="connsiteX140" fmla="*/ 2964258 w 12192000"/>
              <a:gd name="connsiteY140" fmla="*/ 5908240 h 6872568"/>
              <a:gd name="connsiteX141" fmla="*/ 2970888 w 12192000"/>
              <a:gd name="connsiteY141" fmla="*/ 5895667 h 6872568"/>
              <a:gd name="connsiteX142" fmla="*/ 2977289 w 12192000"/>
              <a:gd name="connsiteY142" fmla="*/ 5883323 h 6872568"/>
              <a:gd name="connsiteX143" fmla="*/ 2982432 w 12192000"/>
              <a:gd name="connsiteY143" fmla="*/ 5872236 h 6872568"/>
              <a:gd name="connsiteX144" fmla="*/ 2985518 w 12192000"/>
              <a:gd name="connsiteY144" fmla="*/ 5863663 h 6872568"/>
              <a:gd name="connsiteX145" fmla="*/ 5884660 w 12192000"/>
              <a:gd name="connsiteY145" fmla="*/ 5832331 h 6872568"/>
              <a:gd name="connsiteX146" fmla="*/ 5905006 w 12192000"/>
              <a:gd name="connsiteY146" fmla="*/ 5839989 h 6872568"/>
              <a:gd name="connsiteX147" fmla="*/ 5912321 w 12192000"/>
              <a:gd name="connsiteY147" fmla="*/ 5860677 h 6872568"/>
              <a:gd name="connsiteX148" fmla="*/ 5905234 w 12192000"/>
              <a:gd name="connsiteY148" fmla="*/ 5882622 h 6872568"/>
              <a:gd name="connsiteX149" fmla="*/ 5885118 w 12192000"/>
              <a:gd name="connsiteY149" fmla="*/ 5890624 h 6872568"/>
              <a:gd name="connsiteX150" fmla="*/ 5864544 w 12192000"/>
              <a:gd name="connsiteY150" fmla="*/ 5882622 h 6872568"/>
              <a:gd name="connsiteX151" fmla="*/ 5857000 w 12192000"/>
              <a:gd name="connsiteY151" fmla="*/ 5861363 h 6872568"/>
              <a:gd name="connsiteX152" fmla="*/ 5864544 w 12192000"/>
              <a:gd name="connsiteY152" fmla="*/ 5840218 h 6872568"/>
              <a:gd name="connsiteX153" fmla="*/ 5884660 w 12192000"/>
              <a:gd name="connsiteY153" fmla="*/ 5832331 h 6872568"/>
              <a:gd name="connsiteX154" fmla="*/ 8434708 w 12192000"/>
              <a:gd name="connsiteY154" fmla="*/ 5827713 h 6872568"/>
              <a:gd name="connsiteX155" fmla="*/ 8400761 w 12192000"/>
              <a:gd name="connsiteY155" fmla="*/ 5838343 h 6872568"/>
              <a:gd name="connsiteX156" fmla="*/ 8388302 w 12192000"/>
              <a:gd name="connsiteY156" fmla="*/ 5867032 h 6872568"/>
              <a:gd name="connsiteX157" fmla="*/ 8394703 w 12192000"/>
              <a:gd name="connsiteY157" fmla="*/ 5888178 h 6872568"/>
              <a:gd name="connsiteX158" fmla="*/ 8416191 w 12192000"/>
              <a:gd name="connsiteY158" fmla="*/ 5907494 h 6872568"/>
              <a:gd name="connsiteX159" fmla="*/ 8429450 w 12192000"/>
              <a:gd name="connsiteY159" fmla="*/ 5916181 h 6872568"/>
              <a:gd name="connsiteX160" fmla="*/ 8441223 w 12192000"/>
              <a:gd name="connsiteY160" fmla="*/ 5924982 h 6872568"/>
              <a:gd name="connsiteX161" fmla="*/ 8448767 w 12192000"/>
              <a:gd name="connsiteY161" fmla="*/ 5933098 h 6872568"/>
              <a:gd name="connsiteX162" fmla="*/ 8452767 w 12192000"/>
              <a:gd name="connsiteY162" fmla="*/ 5941442 h 6872568"/>
              <a:gd name="connsiteX163" fmla="*/ 8453910 w 12192000"/>
              <a:gd name="connsiteY163" fmla="*/ 5950700 h 6872568"/>
              <a:gd name="connsiteX164" fmla="*/ 8453910 w 12192000"/>
              <a:gd name="connsiteY164" fmla="*/ 5954815 h 6872568"/>
              <a:gd name="connsiteX165" fmla="*/ 8390588 w 12192000"/>
              <a:gd name="connsiteY165" fmla="*/ 5954815 h 6872568"/>
              <a:gd name="connsiteX166" fmla="*/ 8390588 w 12192000"/>
              <a:gd name="connsiteY166" fmla="*/ 5972188 h 6872568"/>
              <a:gd name="connsiteX167" fmla="*/ 8475399 w 12192000"/>
              <a:gd name="connsiteY167" fmla="*/ 5972188 h 6872568"/>
              <a:gd name="connsiteX168" fmla="*/ 8475627 w 12192000"/>
              <a:gd name="connsiteY168" fmla="*/ 5968988 h 6872568"/>
              <a:gd name="connsiteX169" fmla="*/ 8475627 w 12192000"/>
              <a:gd name="connsiteY169" fmla="*/ 5963730 h 6872568"/>
              <a:gd name="connsiteX170" fmla="*/ 8468998 w 12192000"/>
              <a:gd name="connsiteY170" fmla="*/ 5928297 h 6872568"/>
              <a:gd name="connsiteX171" fmla="*/ 8446366 w 12192000"/>
              <a:gd name="connsiteY171" fmla="*/ 5904066 h 6872568"/>
              <a:gd name="connsiteX172" fmla="*/ 8430136 w 12192000"/>
              <a:gd name="connsiteY172" fmla="*/ 5893092 h 6872568"/>
              <a:gd name="connsiteX173" fmla="*/ 8414020 w 12192000"/>
              <a:gd name="connsiteY173" fmla="*/ 5878805 h 6872568"/>
              <a:gd name="connsiteX174" fmla="*/ 8409562 w 12192000"/>
              <a:gd name="connsiteY174" fmla="*/ 5864746 h 6872568"/>
              <a:gd name="connsiteX175" fmla="*/ 8411391 w 12192000"/>
              <a:gd name="connsiteY175" fmla="*/ 5856631 h 6872568"/>
              <a:gd name="connsiteX176" fmla="*/ 8416420 w 12192000"/>
              <a:gd name="connsiteY176" fmla="*/ 5850116 h 6872568"/>
              <a:gd name="connsiteX177" fmla="*/ 8424078 w 12192000"/>
              <a:gd name="connsiteY177" fmla="*/ 5845773 h 6872568"/>
              <a:gd name="connsiteX178" fmla="*/ 8433793 w 12192000"/>
              <a:gd name="connsiteY178" fmla="*/ 5844172 h 6872568"/>
              <a:gd name="connsiteX179" fmla="*/ 8450824 w 12192000"/>
              <a:gd name="connsiteY179" fmla="*/ 5848059 h 6872568"/>
              <a:gd name="connsiteX180" fmla="*/ 8472884 w 12192000"/>
              <a:gd name="connsiteY180" fmla="*/ 5860403 h 6872568"/>
              <a:gd name="connsiteX181" fmla="*/ 8472884 w 12192000"/>
              <a:gd name="connsiteY181" fmla="*/ 5838000 h 6872568"/>
              <a:gd name="connsiteX182" fmla="*/ 8455053 w 12192000"/>
              <a:gd name="connsiteY182" fmla="*/ 5830228 h 6872568"/>
              <a:gd name="connsiteX183" fmla="*/ 8434708 w 12192000"/>
              <a:gd name="connsiteY183" fmla="*/ 5827713 h 6872568"/>
              <a:gd name="connsiteX184" fmla="*/ 4142935 w 12192000"/>
              <a:gd name="connsiteY184" fmla="*/ 5824737 h 6872568"/>
              <a:gd name="connsiteX185" fmla="*/ 4108988 w 12192000"/>
              <a:gd name="connsiteY185" fmla="*/ 5835367 h 6872568"/>
              <a:gd name="connsiteX186" fmla="*/ 4096529 w 12192000"/>
              <a:gd name="connsiteY186" fmla="*/ 5864056 h 6872568"/>
              <a:gd name="connsiteX187" fmla="*/ 4102930 w 12192000"/>
              <a:gd name="connsiteY187" fmla="*/ 5885202 h 6872568"/>
              <a:gd name="connsiteX188" fmla="*/ 4124419 w 12192000"/>
              <a:gd name="connsiteY188" fmla="*/ 5904518 h 6872568"/>
              <a:gd name="connsiteX189" fmla="*/ 4137677 w 12192000"/>
              <a:gd name="connsiteY189" fmla="*/ 5913205 h 6872568"/>
              <a:gd name="connsiteX190" fmla="*/ 4149450 w 12192000"/>
              <a:gd name="connsiteY190" fmla="*/ 5922006 h 6872568"/>
              <a:gd name="connsiteX191" fmla="*/ 4156994 w 12192000"/>
              <a:gd name="connsiteY191" fmla="*/ 5930122 h 6872568"/>
              <a:gd name="connsiteX192" fmla="*/ 4160995 w 12192000"/>
              <a:gd name="connsiteY192" fmla="*/ 5938466 h 6872568"/>
              <a:gd name="connsiteX193" fmla="*/ 4162138 w 12192000"/>
              <a:gd name="connsiteY193" fmla="*/ 5947724 h 6872568"/>
              <a:gd name="connsiteX194" fmla="*/ 4162138 w 12192000"/>
              <a:gd name="connsiteY194" fmla="*/ 5951839 h 6872568"/>
              <a:gd name="connsiteX195" fmla="*/ 4098815 w 12192000"/>
              <a:gd name="connsiteY195" fmla="*/ 5951839 h 6872568"/>
              <a:gd name="connsiteX196" fmla="*/ 4098815 w 12192000"/>
              <a:gd name="connsiteY196" fmla="*/ 5969212 h 6872568"/>
              <a:gd name="connsiteX197" fmla="*/ 4183626 w 12192000"/>
              <a:gd name="connsiteY197" fmla="*/ 5969212 h 6872568"/>
              <a:gd name="connsiteX198" fmla="*/ 4183855 w 12192000"/>
              <a:gd name="connsiteY198" fmla="*/ 5966012 h 6872568"/>
              <a:gd name="connsiteX199" fmla="*/ 4183855 w 12192000"/>
              <a:gd name="connsiteY199" fmla="*/ 5960754 h 6872568"/>
              <a:gd name="connsiteX200" fmla="*/ 4177225 w 12192000"/>
              <a:gd name="connsiteY200" fmla="*/ 5925321 h 6872568"/>
              <a:gd name="connsiteX201" fmla="*/ 4154594 w 12192000"/>
              <a:gd name="connsiteY201" fmla="*/ 5901090 h 6872568"/>
              <a:gd name="connsiteX202" fmla="*/ 4138363 w 12192000"/>
              <a:gd name="connsiteY202" fmla="*/ 5890116 h 6872568"/>
              <a:gd name="connsiteX203" fmla="*/ 4122247 w 12192000"/>
              <a:gd name="connsiteY203" fmla="*/ 5875829 h 6872568"/>
              <a:gd name="connsiteX204" fmla="*/ 4117789 w 12192000"/>
              <a:gd name="connsiteY204" fmla="*/ 5861770 h 6872568"/>
              <a:gd name="connsiteX205" fmla="*/ 4119618 w 12192000"/>
              <a:gd name="connsiteY205" fmla="*/ 5853655 h 6872568"/>
              <a:gd name="connsiteX206" fmla="*/ 4124647 w 12192000"/>
              <a:gd name="connsiteY206" fmla="*/ 5847140 h 6872568"/>
              <a:gd name="connsiteX207" fmla="*/ 4132305 w 12192000"/>
              <a:gd name="connsiteY207" fmla="*/ 5842797 h 6872568"/>
              <a:gd name="connsiteX208" fmla="*/ 4142021 w 12192000"/>
              <a:gd name="connsiteY208" fmla="*/ 5841196 h 6872568"/>
              <a:gd name="connsiteX209" fmla="*/ 4159051 w 12192000"/>
              <a:gd name="connsiteY209" fmla="*/ 5845083 h 6872568"/>
              <a:gd name="connsiteX210" fmla="*/ 4181111 w 12192000"/>
              <a:gd name="connsiteY210" fmla="*/ 5857427 h 6872568"/>
              <a:gd name="connsiteX211" fmla="*/ 4181111 w 12192000"/>
              <a:gd name="connsiteY211" fmla="*/ 5835024 h 6872568"/>
              <a:gd name="connsiteX212" fmla="*/ 4163280 w 12192000"/>
              <a:gd name="connsiteY212" fmla="*/ 5827252 h 6872568"/>
              <a:gd name="connsiteX213" fmla="*/ 4142935 w 12192000"/>
              <a:gd name="connsiteY213" fmla="*/ 5824737 h 6872568"/>
              <a:gd name="connsiteX214" fmla="*/ 5894033 w 12192000"/>
              <a:gd name="connsiteY214" fmla="*/ 5762379 h 6872568"/>
              <a:gd name="connsiteX215" fmla="*/ 5850370 w 12192000"/>
              <a:gd name="connsiteY215" fmla="*/ 5813585 h 6872568"/>
              <a:gd name="connsiteX216" fmla="*/ 5836426 w 12192000"/>
              <a:gd name="connsiteY216" fmla="*/ 5858391 h 6872568"/>
              <a:gd name="connsiteX217" fmla="*/ 5839855 w 12192000"/>
              <a:gd name="connsiteY217" fmla="*/ 5879079 h 6872568"/>
              <a:gd name="connsiteX218" fmla="*/ 5849685 w 12192000"/>
              <a:gd name="connsiteY218" fmla="*/ 5894853 h 6872568"/>
              <a:gd name="connsiteX219" fmla="*/ 5865115 w 12192000"/>
              <a:gd name="connsiteY219" fmla="*/ 5904911 h 6872568"/>
              <a:gd name="connsiteX220" fmla="*/ 5885118 w 12192000"/>
              <a:gd name="connsiteY220" fmla="*/ 5908455 h 6872568"/>
              <a:gd name="connsiteX221" fmla="*/ 5904434 w 12192000"/>
              <a:gd name="connsiteY221" fmla="*/ 5904911 h 6872568"/>
              <a:gd name="connsiteX222" fmla="*/ 5919636 w 12192000"/>
              <a:gd name="connsiteY222" fmla="*/ 5895082 h 6872568"/>
              <a:gd name="connsiteX223" fmla="*/ 5929466 w 12192000"/>
              <a:gd name="connsiteY223" fmla="*/ 5879994 h 6872568"/>
              <a:gd name="connsiteX224" fmla="*/ 5932895 w 12192000"/>
              <a:gd name="connsiteY224" fmla="*/ 5860448 h 6872568"/>
              <a:gd name="connsiteX225" fmla="*/ 5929580 w 12192000"/>
              <a:gd name="connsiteY225" fmla="*/ 5842618 h 6872568"/>
              <a:gd name="connsiteX226" fmla="*/ 5920322 w 12192000"/>
              <a:gd name="connsiteY226" fmla="*/ 5828216 h 6872568"/>
              <a:gd name="connsiteX227" fmla="*/ 5906263 w 12192000"/>
              <a:gd name="connsiteY227" fmla="*/ 5818500 h 6872568"/>
              <a:gd name="connsiteX228" fmla="*/ 5888547 w 12192000"/>
              <a:gd name="connsiteY228" fmla="*/ 5814957 h 6872568"/>
              <a:gd name="connsiteX229" fmla="*/ 5879517 w 12192000"/>
              <a:gd name="connsiteY229" fmla="*/ 5815757 h 6872568"/>
              <a:gd name="connsiteX230" fmla="*/ 5870716 w 12192000"/>
              <a:gd name="connsiteY230" fmla="*/ 5818386 h 6872568"/>
              <a:gd name="connsiteX231" fmla="*/ 5894947 w 12192000"/>
              <a:gd name="connsiteY231" fmla="*/ 5787525 h 6872568"/>
              <a:gd name="connsiteX232" fmla="*/ 5920093 w 12192000"/>
              <a:gd name="connsiteY232" fmla="*/ 5762379 h 6872568"/>
              <a:gd name="connsiteX233" fmla="*/ 10961053 w 12192000"/>
              <a:gd name="connsiteY233" fmla="*/ 5725382 h 6872568"/>
              <a:gd name="connsiteX234" fmla="*/ 10927106 w 12192000"/>
              <a:gd name="connsiteY234" fmla="*/ 5736012 h 6872568"/>
              <a:gd name="connsiteX235" fmla="*/ 10914647 w 12192000"/>
              <a:gd name="connsiteY235" fmla="*/ 5764701 h 6872568"/>
              <a:gd name="connsiteX236" fmla="*/ 10921048 w 12192000"/>
              <a:gd name="connsiteY236" fmla="*/ 5785847 h 6872568"/>
              <a:gd name="connsiteX237" fmla="*/ 10942536 w 12192000"/>
              <a:gd name="connsiteY237" fmla="*/ 5805163 h 6872568"/>
              <a:gd name="connsiteX238" fmla="*/ 10955795 w 12192000"/>
              <a:gd name="connsiteY238" fmla="*/ 5813850 h 6872568"/>
              <a:gd name="connsiteX239" fmla="*/ 10967568 w 12192000"/>
              <a:gd name="connsiteY239" fmla="*/ 5822651 h 6872568"/>
              <a:gd name="connsiteX240" fmla="*/ 10975112 w 12192000"/>
              <a:gd name="connsiteY240" fmla="*/ 5830767 h 6872568"/>
              <a:gd name="connsiteX241" fmla="*/ 10979112 w 12192000"/>
              <a:gd name="connsiteY241" fmla="*/ 5839111 h 6872568"/>
              <a:gd name="connsiteX242" fmla="*/ 10980255 w 12192000"/>
              <a:gd name="connsiteY242" fmla="*/ 5848369 h 6872568"/>
              <a:gd name="connsiteX243" fmla="*/ 10980255 w 12192000"/>
              <a:gd name="connsiteY243" fmla="*/ 5852484 h 6872568"/>
              <a:gd name="connsiteX244" fmla="*/ 10916933 w 12192000"/>
              <a:gd name="connsiteY244" fmla="*/ 5852484 h 6872568"/>
              <a:gd name="connsiteX245" fmla="*/ 10916933 w 12192000"/>
              <a:gd name="connsiteY245" fmla="*/ 5869857 h 6872568"/>
              <a:gd name="connsiteX246" fmla="*/ 11001744 w 12192000"/>
              <a:gd name="connsiteY246" fmla="*/ 5869857 h 6872568"/>
              <a:gd name="connsiteX247" fmla="*/ 11001972 w 12192000"/>
              <a:gd name="connsiteY247" fmla="*/ 5866657 h 6872568"/>
              <a:gd name="connsiteX248" fmla="*/ 11001972 w 12192000"/>
              <a:gd name="connsiteY248" fmla="*/ 5861399 h 6872568"/>
              <a:gd name="connsiteX249" fmla="*/ 10995343 w 12192000"/>
              <a:gd name="connsiteY249" fmla="*/ 5825966 h 6872568"/>
              <a:gd name="connsiteX250" fmla="*/ 10972711 w 12192000"/>
              <a:gd name="connsiteY250" fmla="*/ 5801735 h 6872568"/>
              <a:gd name="connsiteX251" fmla="*/ 10956481 w 12192000"/>
              <a:gd name="connsiteY251" fmla="*/ 5790761 h 6872568"/>
              <a:gd name="connsiteX252" fmla="*/ 10940364 w 12192000"/>
              <a:gd name="connsiteY252" fmla="*/ 5776474 h 6872568"/>
              <a:gd name="connsiteX253" fmla="*/ 10935907 w 12192000"/>
              <a:gd name="connsiteY253" fmla="*/ 5762415 h 6872568"/>
              <a:gd name="connsiteX254" fmla="*/ 10937736 w 12192000"/>
              <a:gd name="connsiteY254" fmla="*/ 5754300 h 6872568"/>
              <a:gd name="connsiteX255" fmla="*/ 10942765 w 12192000"/>
              <a:gd name="connsiteY255" fmla="*/ 5747785 h 6872568"/>
              <a:gd name="connsiteX256" fmla="*/ 10950423 w 12192000"/>
              <a:gd name="connsiteY256" fmla="*/ 5743442 h 6872568"/>
              <a:gd name="connsiteX257" fmla="*/ 10960138 w 12192000"/>
              <a:gd name="connsiteY257" fmla="*/ 5741841 h 6872568"/>
              <a:gd name="connsiteX258" fmla="*/ 10977169 w 12192000"/>
              <a:gd name="connsiteY258" fmla="*/ 5745728 h 6872568"/>
              <a:gd name="connsiteX259" fmla="*/ 10999229 w 12192000"/>
              <a:gd name="connsiteY259" fmla="*/ 5758072 h 6872568"/>
              <a:gd name="connsiteX260" fmla="*/ 10999229 w 12192000"/>
              <a:gd name="connsiteY260" fmla="*/ 5735669 h 6872568"/>
              <a:gd name="connsiteX261" fmla="*/ 10981398 w 12192000"/>
              <a:gd name="connsiteY261" fmla="*/ 5727897 h 6872568"/>
              <a:gd name="connsiteX262" fmla="*/ 10961053 w 12192000"/>
              <a:gd name="connsiteY262" fmla="*/ 5725382 h 6872568"/>
              <a:gd name="connsiteX263" fmla="*/ 719802 w 12192000"/>
              <a:gd name="connsiteY263" fmla="*/ 5708063 h 6872568"/>
              <a:gd name="connsiteX264" fmla="*/ 740148 w 12192000"/>
              <a:gd name="connsiteY264" fmla="*/ 5715721 h 6872568"/>
              <a:gd name="connsiteX265" fmla="*/ 747463 w 12192000"/>
              <a:gd name="connsiteY265" fmla="*/ 5736409 h 6872568"/>
              <a:gd name="connsiteX266" fmla="*/ 740376 w 12192000"/>
              <a:gd name="connsiteY266" fmla="*/ 5758354 h 6872568"/>
              <a:gd name="connsiteX267" fmla="*/ 720259 w 12192000"/>
              <a:gd name="connsiteY267" fmla="*/ 5766356 h 6872568"/>
              <a:gd name="connsiteX268" fmla="*/ 699685 w 12192000"/>
              <a:gd name="connsiteY268" fmla="*/ 5758354 h 6872568"/>
              <a:gd name="connsiteX269" fmla="*/ 692142 w 12192000"/>
              <a:gd name="connsiteY269" fmla="*/ 5737095 h 6872568"/>
              <a:gd name="connsiteX270" fmla="*/ 699685 w 12192000"/>
              <a:gd name="connsiteY270" fmla="*/ 5715950 h 6872568"/>
              <a:gd name="connsiteX271" fmla="*/ 719802 w 12192000"/>
              <a:gd name="connsiteY271" fmla="*/ 5708063 h 6872568"/>
              <a:gd name="connsiteX272" fmla="*/ 729175 w 12192000"/>
              <a:gd name="connsiteY272" fmla="*/ 5638111 h 6872568"/>
              <a:gd name="connsiteX273" fmla="*/ 685512 w 12192000"/>
              <a:gd name="connsiteY273" fmla="*/ 5689317 h 6872568"/>
              <a:gd name="connsiteX274" fmla="*/ 671568 w 12192000"/>
              <a:gd name="connsiteY274" fmla="*/ 5734123 h 6872568"/>
              <a:gd name="connsiteX275" fmla="*/ 674997 w 12192000"/>
              <a:gd name="connsiteY275" fmla="*/ 5754811 h 6872568"/>
              <a:gd name="connsiteX276" fmla="*/ 684826 w 12192000"/>
              <a:gd name="connsiteY276" fmla="*/ 5770585 h 6872568"/>
              <a:gd name="connsiteX277" fmla="*/ 700257 w 12192000"/>
              <a:gd name="connsiteY277" fmla="*/ 5780643 h 6872568"/>
              <a:gd name="connsiteX278" fmla="*/ 720259 w 12192000"/>
              <a:gd name="connsiteY278" fmla="*/ 5784187 h 6872568"/>
              <a:gd name="connsiteX279" fmla="*/ 739576 w 12192000"/>
              <a:gd name="connsiteY279" fmla="*/ 5780643 h 6872568"/>
              <a:gd name="connsiteX280" fmla="*/ 754778 w 12192000"/>
              <a:gd name="connsiteY280" fmla="*/ 5770814 h 6872568"/>
              <a:gd name="connsiteX281" fmla="*/ 764608 w 12192000"/>
              <a:gd name="connsiteY281" fmla="*/ 5755726 h 6872568"/>
              <a:gd name="connsiteX282" fmla="*/ 768037 w 12192000"/>
              <a:gd name="connsiteY282" fmla="*/ 5736180 h 6872568"/>
              <a:gd name="connsiteX283" fmla="*/ 764722 w 12192000"/>
              <a:gd name="connsiteY283" fmla="*/ 5718350 h 6872568"/>
              <a:gd name="connsiteX284" fmla="*/ 755464 w 12192000"/>
              <a:gd name="connsiteY284" fmla="*/ 5703948 h 6872568"/>
              <a:gd name="connsiteX285" fmla="*/ 741405 w 12192000"/>
              <a:gd name="connsiteY285" fmla="*/ 5694232 h 6872568"/>
              <a:gd name="connsiteX286" fmla="*/ 723688 w 12192000"/>
              <a:gd name="connsiteY286" fmla="*/ 5690689 h 6872568"/>
              <a:gd name="connsiteX287" fmla="*/ 714659 w 12192000"/>
              <a:gd name="connsiteY287" fmla="*/ 5691489 h 6872568"/>
              <a:gd name="connsiteX288" fmla="*/ 705858 w 12192000"/>
              <a:gd name="connsiteY288" fmla="*/ 5694118 h 6872568"/>
              <a:gd name="connsiteX289" fmla="*/ 730089 w 12192000"/>
              <a:gd name="connsiteY289" fmla="*/ 5663257 h 6872568"/>
              <a:gd name="connsiteX290" fmla="*/ 755235 w 12192000"/>
              <a:gd name="connsiteY290" fmla="*/ 5638111 h 6872568"/>
              <a:gd name="connsiteX291" fmla="*/ 9311783 w 12192000"/>
              <a:gd name="connsiteY291" fmla="*/ 5636935 h 6872568"/>
              <a:gd name="connsiteX292" fmla="*/ 9291919 w 12192000"/>
              <a:gd name="connsiteY292" fmla="*/ 5751207 h 6872568"/>
              <a:gd name="connsiteX293" fmla="*/ 9262225 w 12192000"/>
              <a:gd name="connsiteY293" fmla="*/ 5827388 h 6872568"/>
              <a:gd name="connsiteX294" fmla="*/ 9286390 w 12192000"/>
              <a:gd name="connsiteY294" fmla="*/ 5847867 h 6872568"/>
              <a:gd name="connsiteX295" fmla="*/ 9305435 w 12192000"/>
              <a:gd name="connsiteY295" fmla="*/ 5810595 h 6872568"/>
              <a:gd name="connsiteX296" fmla="*/ 9318337 w 12192000"/>
              <a:gd name="connsiteY296" fmla="*/ 5766361 h 6872568"/>
              <a:gd name="connsiteX297" fmla="*/ 9371172 w 12192000"/>
              <a:gd name="connsiteY297" fmla="*/ 5766361 h 6872568"/>
              <a:gd name="connsiteX298" fmla="*/ 9351103 w 12192000"/>
              <a:gd name="connsiteY298" fmla="*/ 5886571 h 6872568"/>
              <a:gd name="connsiteX299" fmla="*/ 9308916 w 12192000"/>
              <a:gd name="connsiteY299" fmla="*/ 5963367 h 6872568"/>
              <a:gd name="connsiteX300" fmla="*/ 9334310 w 12192000"/>
              <a:gd name="connsiteY300" fmla="*/ 5985484 h 6872568"/>
              <a:gd name="connsiteX301" fmla="*/ 9379773 w 12192000"/>
              <a:gd name="connsiteY301" fmla="*/ 5897016 h 6872568"/>
              <a:gd name="connsiteX302" fmla="*/ 9401480 w 12192000"/>
              <a:gd name="connsiteY302" fmla="*/ 5766361 h 6872568"/>
              <a:gd name="connsiteX303" fmla="*/ 9447762 w 12192000"/>
              <a:gd name="connsiteY303" fmla="*/ 5766361 h 6872568"/>
              <a:gd name="connsiteX304" fmla="*/ 9447762 w 12192000"/>
              <a:gd name="connsiteY304" fmla="*/ 5731138 h 6872568"/>
              <a:gd name="connsiteX305" fmla="*/ 9327757 w 12192000"/>
              <a:gd name="connsiteY305" fmla="*/ 5731138 h 6872568"/>
              <a:gd name="connsiteX306" fmla="*/ 9337177 w 12192000"/>
              <a:gd name="connsiteY306" fmla="*/ 5681784 h 6872568"/>
              <a:gd name="connsiteX307" fmla="*/ 9342501 w 12192000"/>
              <a:gd name="connsiteY307" fmla="*/ 5646355 h 6872568"/>
              <a:gd name="connsiteX308" fmla="*/ 8436537 w 12192000"/>
              <a:gd name="connsiteY308" fmla="*/ 5622583 h 6872568"/>
              <a:gd name="connsiteX309" fmla="*/ 8456882 w 12192000"/>
              <a:gd name="connsiteY309" fmla="*/ 5630241 h 6872568"/>
              <a:gd name="connsiteX310" fmla="*/ 8464197 w 12192000"/>
              <a:gd name="connsiteY310" fmla="*/ 5650929 h 6872568"/>
              <a:gd name="connsiteX311" fmla="*/ 8457111 w 12192000"/>
              <a:gd name="connsiteY311" fmla="*/ 5672874 h 6872568"/>
              <a:gd name="connsiteX312" fmla="*/ 8436994 w 12192000"/>
              <a:gd name="connsiteY312" fmla="*/ 5680876 h 6872568"/>
              <a:gd name="connsiteX313" fmla="*/ 8416420 w 12192000"/>
              <a:gd name="connsiteY313" fmla="*/ 5672874 h 6872568"/>
              <a:gd name="connsiteX314" fmla="*/ 8408876 w 12192000"/>
              <a:gd name="connsiteY314" fmla="*/ 5651615 h 6872568"/>
              <a:gd name="connsiteX315" fmla="*/ 8416420 w 12192000"/>
              <a:gd name="connsiteY315" fmla="*/ 5630470 h 6872568"/>
              <a:gd name="connsiteX316" fmla="*/ 8436537 w 12192000"/>
              <a:gd name="connsiteY316" fmla="*/ 5622583 h 6872568"/>
              <a:gd name="connsiteX317" fmla="*/ 4144764 w 12192000"/>
              <a:gd name="connsiteY317" fmla="*/ 5619607 h 6872568"/>
              <a:gd name="connsiteX318" fmla="*/ 4165109 w 12192000"/>
              <a:gd name="connsiteY318" fmla="*/ 5627265 h 6872568"/>
              <a:gd name="connsiteX319" fmla="*/ 4172424 w 12192000"/>
              <a:gd name="connsiteY319" fmla="*/ 5647953 h 6872568"/>
              <a:gd name="connsiteX320" fmla="*/ 4165338 w 12192000"/>
              <a:gd name="connsiteY320" fmla="*/ 5669898 h 6872568"/>
              <a:gd name="connsiteX321" fmla="*/ 4145221 w 12192000"/>
              <a:gd name="connsiteY321" fmla="*/ 5677900 h 6872568"/>
              <a:gd name="connsiteX322" fmla="*/ 4124647 w 12192000"/>
              <a:gd name="connsiteY322" fmla="*/ 5669898 h 6872568"/>
              <a:gd name="connsiteX323" fmla="*/ 4117103 w 12192000"/>
              <a:gd name="connsiteY323" fmla="*/ 5648639 h 6872568"/>
              <a:gd name="connsiteX324" fmla="*/ 4124647 w 12192000"/>
              <a:gd name="connsiteY324" fmla="*/ 5627494 h 6872568"/>
              <a:gd name="connsiteX325" fmla="*/ 4144764 w 12192000"/>
              <a:gd name="connsiteY325" fmla="*/ 5619607 h 6872568"/>
              <a:gd name="connsiteX326" fmla="*/ 2944370 w 12192000"/>
              <a:gd name="connsiteY326" fmla="*/ 5572579 h 6872568"/>
              <a:gd name="connsiteX327" fmla="*/ 2910538 w 12192000"/>
              <a:gd name="connsiteY327" fmla="*/ 5600468 h 6872568"/>
              <a:gd name="connsiteX328" fmla="*/ 2910538 w 12192000"/>
              <a:gd name="connsiteY328" fmla="*/ 5625843 h 6872568"/>
              <a:gd name="connsiteX329" fmla="*/ 2945285 w 12192000"/>
              <a:gd name="connsiteY329" fmla="*/ 5595439 h 6872568"/>
              <a:gd name="connsiteX330" fmla="*/ 2945285 w 12192000"/>
              <a:gd name="connsiteY330" fmla="*/ 5715911 h 6872568"/>
              <a:gd name="connsiteX331" fmla="*/ 2966087 w 12192000"/>
              <a:gd name="connsiteY331" fmla="*/ 5715911 h 6872568"/>
              <a:gd name="connsiteX332" fmla="*/ 2966087 w 12192000"/>
              <a:gd name="connsiteY332" fmla="*/ 5572579 h 6872568"/>
              <a:gd name="connsiteX333" fmla="*/ 8445909 w 12192000"/>
              <a:gd name="connsiteY333" fmla="*/ 5552631 h 6872568"/>
              <a:gd name="connsiteX334" fmla="*/ 8402247 w 12192000"/>
              <a:gd name="connsiteY334" fmla="*/ 5603837 h 6872568"/>
              <a:gd name="connsiteX335" fmla="*/ 8388302 w 12192000"/>
              <a:gd name="connsiteY335" fmla="*/ 5648643 h 6872568"/>
              <a:gd name="connsiteX336" fmla="*/ 8391731 w 12192000"/>
              <a:gd name="connsiteY336" fmla="*/ 5669331 h 6872568"/>
              <a:gd name="connsiteX337" fmla="*/ 8401561 w 12192000"/>
              <a:gd name="connsiteY337" fmla="*/ 5685105 h 6872568"/>
              <a:gd name="connsiteX338" fmla="*/ 8416991 w 12192000"/>
              <a:gd name="connsiteY338" fmla="*/ 5695163 h 6872568"/>
              <a:gd name="connsiteX339" fmla="*/ 8436994 w 12192000"/>
              <a:gd name="connsiteY339" fmla="*/ 5698707 h 6872568"/>
              <a:gd name="connsiteX340" fmla="*/ 8456310 w 12192000"/>
              <a:gd name="connsiteY340" fmla="*/ 5695163 h 6872568"/>
              <a:gd name="connsiteX341" fmla="*/ 8471512 w 12192000"/>
              <a:gd name="connsiteY341" fmla="*/ 5685334 h 6872568"/>
              <a:gd name="connsiteX342" fmla="*/ 8481342 w 12192000"/>
              <a:gd name="connsiteY342" fmla="*/ 5670246 h 6872568"/>
              <a:gd name="connsiteX343" fmla="*/ 8484771 w 12192000"/>
              <a:gd name="connsiteY343" fmla="*/ 5650700 h 6872568"/>
              <a:gd name="connsiteX344" fmla="*/ 8481456 w 12192000"/>
              <a:gd name="connsiteY344" fmla="*/ 5632870 h 6872568"/>
              <a:gd name="connsiteX345" fmla="*/ 8472198 w 12192000"/>
              <a:gd name="connsiteY345" fmla="*/ 5618468 h 6872568"/>
              <a:gd name="connsiteX346" fmla="*/ 8458139 w 12192000"/>
              <a:gd name="connsiteY346" fmla="*/ 5608752 h 6872568"/>
              <a:gd name="connsiteX347" fmla="*/ 8440423 w 12192000"/>
              <a:gd name="connsiteY347" fmla="*/ 5605209 h 6872568"/>
              <a:gd name="connsiteX348" fmla="*/ 8431393 w 12192000"/>
              <a:gd name="connsiteY348" fmla="*/ 5606009 h 6872568"/>
              <a:gd name="connsiteX349" fmla="*/ 8422592 w 12192000"/>
              <a:gd name="connsiteY349" fmla="*/ 5608638 h 6872568"/>
              <a:gd name="connsiteX350" fmla="*/ 8446824 w 12192000"/>
              <a:gd name="connsiteY350" fmla="*/ 5577777 h 6872568"/>
              <a:gd name="connsiteX351" fmla="*/ 8471970 w 12192000"/>
              <a:gd name="connsiteY351" fmla="*/ 5552631 h 6872568"/>
              <a:gd name="connsiteX352" fmla="*/ 4154136 w 12192000"/>
              <a:gd name="connsiteY352" fmla="*/ 5549655 h 6872568"/>
              <a:gd name="connsiteX353" fmla="*/ 4110474 w 12192000"/>
              <a:gd name="connsiteY353" fmla="*/ 5600861 h 6872568"/>
              <a:gd name="connsiteX354" fmla="*/ 4096529 w 12192000"/>
              <a:gd name="connsiteY354" fmla="*/ 5645667 h 6872568"/>
              <a:gd name="connsiteX355" fmla="*/ 4099958 w 12192000"/>
              <a:gd name="connsiteY355" fmla="*/ 5666355 h 6872568"/>
              <a:gd name="connsiteX356" fmla="*/ 4109788 w 12192000"/>
              <a:gd name="connsiteY356" fmla="*/ 5682129 h 6872568"/>
              <a:gd name="connsiteX357" fmla="*/ 4125218 w 12192000"/>
              <a:gd name="connsiteY357" fmla="*/ 5692187 h 6872568"/>
              <a:gd name="connsiteX358" fmla="*/ 4145221 w 12192000"/>
              <a:gd name="connsiteY358" fmla="*/ 5695731 h 6872568"/>
              <a:gd name="connsiteX359" fmla="*/ 4164538 w 12192000"/>
              <a:gd name="connsiteY359" fmla="*/ 5692187 h 6872568"/>
              <a:gd name="connsiteX360" fmla="*/ 4179740 w 12192000"/>
              <a:gd name="connsiteY360" fmla="*/ 5682358 h 6872568"/>
              <a:gd name="connsiteX361" fmla="*/ 4189570 w 12192000"/>
              <a:gd name="connsiteY361" fmla="*/ 5667270 h 6872568"/>
              <a:gd name="connsiteX362" fmla="*/ 4192999 w 12192000"/>
              <a:gd name="connsiteY362" fmla="*/ 5647724 h 6872568"/>
              <a:gd name="connsiteX363" fmla="*/ 4189684 w 12192000"/>
              <a:gd name="connsiteY363" fmla="*/ 5629894 h 6872568"/>
              <a:gd name="connsiteX364" fmla="*/ 4180426 w 12192000"/>
              <a:gd name="connsiteY364" fmla="*/ 5615492 h 6872568"/>
              <a:gd name="connsiteX365" fmla="*/ 4166367 w 12192000"/>
              <a:gd name="connsiteY365" fmla="*/ 5605776 h 6872568"/>
              <a:gd name="connsiteX366" fmla="*/ 4148650 w 12192000"/>
              <a:gd name="connsiteY366" fmla="*/ 5602233 h 6872568"/>
              <a:gd name="connsiteX367" fmla="*/ 4139620 w 12192000"/>
              <a:gd name="connsiteY367" fmla="*/ 5603033 h 6872568"/>
              <a:gd name="connsiteX368" fmla="*/ 4130819 w 12192000"/>
              <a:gd name="connsiteY368" fmla="*/ 5605662 h 6872568"/>
              <a:gd name="connsiteX369" fmla="*/ 4155051 w 12192000"/>
              <a:gd name="connsiteY369" fmla="*/ 5574801 h 6872568"/>
              <a:gd name="connsiteX370" fmla="*/ 4180197 w 12192000"/>
              <a:gd name="connsiteY370" fmla="*/ 5549655 h 6872568"/>
              <a:gd name="connsiteX371" fmla="*/ 10962882 w 12192000"/>
              <a:gd name="connsiteY371" fmla="*/ 5520252 h 6872568"/>
              <a:gd name="connsiteX372" fmla="*/ 10983227 w 12192000"/>
              <a:gd name="connsiteY372" fmla="*/ 5527910 h 6872568"/>
              <a:gd name="connsiteX373" fmla="*/ 10990542 w 12192000"/>
              <a:gd name="connsiteY373" fmla="*/ 5548598 h 6872568"/>
              <a:gd name="connsiteX374" fmla="*/ 10983456 w 12192000"/>
              <a:gd name="connsiteY374" fmla="*/ 5570543 h 6872568"/>
              <a:gd name="connsiteX375" fmla="*/ 10963339 w 12192000"/>
              <a:gd name="connsiteY375" fmla="*/ 5578545 h 6872568"/>
              <a:gd name="connsiteX376" fmla="*/ 10942765 w 12192000"/>
              <a:gd name="connsiteY376" fmla="*/ 5570543 h 6872568"/>
              <a:gd name="connsiteX377" fmla="*/ 10935221 w 12192000"/>
              <a:gd name="connsiteY377" fmla="*/ 5549284 h 6872568"/>
              <a:gd name="connsiteX378" fmla="*/ 10942765 w 12192000"/>
              <a:gd name="connsiteY378" fmla="*/ 5528139 h 6872568"/>
              <a:gd name="connsiteX379" fmla="*/ 10962882 w 12192000"/>
              <a:gd name="connsiteY379" fmla="*/ 5520252 h 6872568"/>
              <a:gd name="connsiteX380" fmla="*/ 5851513 w 12192000"/>
              <a:gd name="connsiteY380" fmla="*/ 5476096 h 6872568"/>
              <a:gd name="connsiteX381" fmla="*/ 5836426 w 12192000"/>
              <a:gd name="connsiteY381" fmla="*/ 5486840 h 6872568"/>
              <a:gd name="connsiteX382" fmla="*/ 5846599 w 12192000"/>
              <a:gd name="connsiteY382" fmla="*/ 5517129 h 6872568"/>
              <a:gd name="connsiteX383" fmla="*/ 5852428 w 12192000"/>
              <a:gd name="connsiteY383" fmla="*/ 5543075 h 6872568"/>
              <a:gd name="connsiteX384" fmla="*/ 5868430 w 12192000"/>
              <a:gd name="connsiteY384" fmla="*/ 5532331 h 6872568"/>
              <a:gd name="connsiteX385" fmla="*/ 5863058 w 12192000"/>
              <a:gd name="connsiteY385" fmla="*/ 5509128 h 6872568"/>
              <a:gd name="connsiteX386" fmla="*/ 5851513 w 12192000"/>
              <a:gd name="connsiteY386" fmla="*/ 5476096 h 6872568"/>
              <a:gd name="connsiteX387" fmla="*/ 5905920 w 12192000"/>
              <a:gd name="connsiteY387" fmla="*/ 5473581 h 6872568"/>
              <a:gd name="connsiteX388" fmla="*/ 5890032 w 12192000"/>
              <a:gd name="connsiteY388" fmla="*/ 5569021 h 6872568"/>
              <a:gd name="connsiteX389" fmla="*/ 5852428 w 12192000"/>
              <a:gd name="connsiteY389" fmla="*/ 5627886 h 6872568"/>
              <a:gd name="connsiteX390" fmla="*/ 5863172 w 12192000"/>
              <a:gd name="connsiteY390" fmla="*/ 5645031 h 6872568"/>
              <a:gd name="connsiteX391" fmla="*/ 5887976 w 12192000"/>
              <a:gd name="connsiteY391" fmla="*/ 5617256 h 6872568"/>
              <a:gd name="connsiteX392" fmla="*/ 5906377 w 12192000"/>
              <a:gd name="connsiteY392" fmla="*/ 5578052 h 6872568"/>
              <a:gd name="connsiteX393" fmla="*/ 5918493 w 12192000"/>
              <a:gd name="connsiteY393" fmla="*/ 5530617 h 6872568"/>
              <a:gd name="connsiteX394" fmla="*/ 5924666 w 12192000"/>
              <a:gd name="connsiteY394" fmla="*/ 5477925 h 6872568"/>
              <a:gd name="connsiteX395" fmla="*/ 10972254 w 12192000"/>
              <a:gd name="connsiteY395" fmla="*/ 5450300 h 6872568"/>
              <a:gd name="connsiteX396" fmla="*/ 10928592 w 12192000"/>
              <a:gd name="connsiteY396" fmla="*/ 5501506 h 6872568"/>
              <a:gd name="connsiteX397" fmla="*/ 10914647 w 12192000"/>
              <a:gd name="connsiteY397" fmla="*/ 5546312 h 6872568"/>
              <a:gd name="connsiteX398" fmla="*/ 10918076 w 12192000"/>
              <a:gd name="connsiteY398" fmla="*/ 5567000 h 6872568"/>
              <a:gd name="connsiteX399" fmla="*/ 10927906 w 12192000"/>
              <a:gd name="connsiteY399" fmla="*/ 5582774 h 6872568"/>
              <a:gd name="connsiteX400" fmla="*/ 10943336 w 12192000"/>
              <a:gd name="connsiteY400" fmla="*/ 5592832 h 6872568"/>
              <a:gd name="connsiteX401" fmla="*/ 10963339 w 12192000"/>
              <a:gd name="connsiteY401" fmla="*/ 5596376 h 6872568"/>
              <a:gd name="connsiteX402" fmla="*/ 10982656 w 12192000"/>
              <a:gd name="connsiteY402" fmla="*/ 5592832 h 6872568"/>
              <a:gd name="connsiteX403" fmla="*/ 10997857 w 12192000"/>
              <a:gd name="connsiteY403" fmla="*/ 5583003 h 6872568"/>
              <a:gd name="connsiteX404" fmla="*/ 11007687 w 12192000"/>
              <a:gd name="connsiteY404" fmla="*/ 5567915 h 6872568"/>
              <a:gd name="connsiteX405" fmla="*/ 11011116 w 12192000"/>
              <a:gd name="connsiteY405" fmla="*/ 5548369 h 6872568"/>
              <a:gd name="connsiteX406" fmla="*/ 11007802 w 12192000"/>
              <a:gd name="connsiteY406" fmla="*/ 5530539 h 6872568"/>
              <a:gd name="connsiteX407" fmla="*/ 10998543 w 12192000"/>
              <a:gd name="connsiteY407" fmla="*/ 5516137 h 6872568"/>
              <a:gd name="connsiteX408" fmla="*/ 10984484 w 12192000"/>
              <a:gd name="connsiteY408" fmla="*/ 5506421 h 6872568"/>
              <a:gd name="connsiteX409" fmla="*/ 10966768 w 12192000"/>
              <a:gd name="connsiteY409" fmla="*/ 5502878 h 6872568"/>
              <a:gd name="connsiteX410" fmla="*/ 10957738 w 12192000"/>
              <a:gd name="connsiteY410" fmla="*/ 5503678 h 6872568"/>
              <a:gd name="connsiteX411" fmla="*/ 10948937 w 12192000"/>
              <a:gd name="connsiteY411" fmla="*/ 5506307 h 6872568"/>
              <a:gd name="connsiteX412" fmla="*/ 10973169 w 12192000"/>
              <a:gd name="connsiteY412" fmla="*/ 5475446 h 6872568"/>
              <a:gd name="connsiteX413" fmla="*/ 10998315 w 12192000"/>
              <a:gd name="connsiteY413" fmla="*/ 5450300 h 6872568"/>
              <a:gd name="connsiteX414" fmla="*/ 686655 w 12192000"/>
              <a:gd name="connsiteY414" fmla="*/ 5351828 h 6872568"/>
              <a:gd name="connsiteX415" fmla="*/ 671568 w 12192000"/>
              <a:gd name="connsiteY415" fmla="*/ 5362572 h 6872568"/>
              <a:gd name="connsiteX416" fmla="*/ 681740 w 12192000"/>
              <a:gd name="connsiteY416" fmla="*/ 5392861 h 6872568"/>
              <a:gd name="connsiteX417" fmla="*/ 687570 w 12192000"/>
              <a:gd name="connsiteY417" fmla="*/ 5418807 h 6872568"/>
              <a:gd name="connsiteX418" fmla="*/ 703572 w 12192000"/>
              <a:gd name="connsiteY418" fmla="*/ 5408063 h 6872568"/>
              <a:gd name="connsiteX419" fmla="*/ 698200 w 12192000"/>
              <a:gd name="connsiteY419" fmla="*/ 5384860 h 6872568"/>
              <a:gd name="connsiteX420" fmla="*/ 686655 w 12192000"/>
              <a:gd name="connsiteY420" fmla="*/ 5351828 h 6872568"/>
              <a:gd name="connsiteX421" fmla="*/ 741062 w 12192000"/>
              <a:gd name="connsiteY421" fmla="*/ 5349313 h 6872568"/>
              <a:gd name="connsiteX422" fmla="*/ 725174 w 12192000"/>
              <a:gd name="connsiteY422" fmla="*/ 5444753 h 6872568"/>
              <a:gd name="connsiteX423" fmla="*/ 687570 w 12192000"/>
              <a:gd name="connsiteY423" fmla="*/ 5503618 h 6872568"/>
              <a:gd name="connsiteX424" fmla="*/ 698314 w 12192000"/>
              <a:gd name="connsiteY424" fmla="*/ 5520763 h 6872568"/>
              <a:gd name="connsiteX425" fmla="*/ 723117 w 12192000"/>
              <a:gd name="connsiteY425" fmla="*/ 5492988 h 6872568"/>
              <a:gd name="connsiteX426" fmla="*/ 741519 w 12192000"/>
              <a:gd name="connsiteY426" fmla="*/ 5453784 h 6872568"/>
              <a:gd name="connsiteX427" fmla="*/ 753635 w 12192000"/>
              <a:gd name="connsiteY427" fmla="*/ 5406349 h 6872568"/>
              <a:gd name="connsiteX428" fmla="*/ 759807 w 12192000"/>
              <a:gd name="connsiteY428" fmla="*/ 5353657 h 6872568"/>
              <a:gd name="connsiteX429" fmla="*/ 2175543 w 12192000"/>
              <a:gd name="connsiteY429" fmla="*/ 5332135 h 6872568"/>
              <a:gd name="connsiteX430" fmla="*/ 2155679 w 12192000"/>
              <a:gd name="connsiteY430" fmla="*/ 5446407 h 6872568"/>
              <a:gd name="connsiteX431" fmla="*/ 2125985 w 12192000"/>
              <a:gd name="connsiteY431" fmla="*/ 5522588 h 6872568"/>
              <a:gd name="connsiteX432" fmla="*/ 2150150 w 12192000"/>
              <a:gd name="connsiteY432" fmla="*/ 5543067 h 6872568"/>
              <a:gd name="connsiteX433" fmla="*/ 2169195 w 12192000"/>
              <a:gd name="connsiteY433" fmla="*/ 5505795 h 6872568"/>
              <a:gd name="connsiteX434" fmla="*/ 2182097 w 12192000"/>
              <a:gd name="connsiteY434" fmla="*/ 5461561 h 6872568"/>
              <a:gd name="connsiteX435" fmla="*/ 2234932 w 12192000"/>
              <a:gd name="connsiteY435" fmla="*/ 5461561 h 6872568"/>
              <a:gd name="connsiteX436" fmla="*/ 2214863 w 12192000"/>
              <a:gd name="connsiteY436" fmla="*/ 5581771 h 6872568"/>
              <a:gd name="connsiteX437" fmla="*/ 2172677 w 12192000"/>
              <a:gd name="connsiteY437" fmla="*/ 5658567 h 6872568"/>
              <a:gd name="connsiteX438" fmla="*/ 2198071 w 12192000"/>
              <a:gd name="connsiteY438" fmla="*/ 5680684 h 6872568"/>
              <a:gd name="connsiteX439" fmla="*/ 2243533 w 12192000"/>
              <a:gd name="connsiteY439" fmla="*/ 5592216 h 6872568"/>
              <a:gd name="connsiteX440" fmla="*/ 2265241 w 12192000"/>
              <a:gd name="connsiteY440" fmla="*/ 5461561 h 6872568"/>
              <a:gd name="connsiteX441" fmla="*/ 2311522 w 12192000"/>
              <a:gd name="connsiteY441" fmla="*/ 5461561 h 6872568"/>
              <a:gd name="connsiteX442" fmla="*/ 2311522 w 12192000"/>
              <a:gd name="connsiteY442" fmla="*/ 5426338 h 6872568"/>
              <a:gd name="connsiteX443" fmla="*/ 2191517 w 12192000"/>
              <a:gd name="connsiteY443" fmla="*/ 5426338 h 6872568"/>
              <a:gd name="connsiteX444" fmla="*/ 2200937 w 12192000"/>
              <a:gd name="connsiteY444" fmla="*/ 5376984 h 6872568"/>
              <a:gd name="connsiteX445" fmla="*/ 2206262 w 12192000"/>
              <a:gd name="connsiteY445" fmla="*/ 5341555 h 6872568"/>
              <a:gd name="connsiteX446" fmla="*/ 2958772 w 12192000"/>
              <a:gd name="connsiteY446" fmla="*/ 5320509 h 6872568"/>
              <a:gd name="connsiteX447" fmla="*/ 2979117 w 12192000"/>
              <a:gd name="connsiteY447" fmla="*/ 5328282 h 6872568"/>
              <a:gd name="connsiteX448" fmla="*/ 2986433 w 12192000"/>
              <a:gd name="connsiteY448" fmla="*/ 5350456 h 6872568"/>
              <a:gd name="connsiteX449" fmla="*/ 2979117 w 12192000"/>
              <a:gd name="connsiteY449" fmla="*/ 5371144 h 6872568"/>
              <a:gd name="connsiteX450" fmla="*/ 2958772 w 12192000"/>
              <a:gd name="connsiteY450" fmla="*/ 5378802 h 6872568"/>
              <a:gd name="connsiteX451" fmla="*/ 2938655 w 12192000"/>
              <a:gd name="connsiteY451" fmla="*/ 5370801 h 6872568"/>
              <a:gd name="connsiteX452" fmla="*/ 2931111 w 12192000"/>
              <a:gd name="connsiteY452" fmla="*/ 5349542 h 6872568"/>
              <a:gd name="connsiteX453" fmla="*/ 2938769 w 12192000"/>
              <a:gd name="connsiteY453" fmla="*/ 5328510 h 6872568"/>
              <a:gd name="connsiteX454" fmla="*/ 2958772 w 12192000"/>
              <a:gd name="connsiteY454" fmla="*/ 5320509 h 6872568"/>
              <a:gd name="connsiteX455" fmla="*/ 2959229 w 12192000"/>
              <a:gd name="connsiteY455" fmla="*/ 5303593 h 6872568"/>
              <a:gd name="connsiteX456" fmla="*/ 2923454 w 12192000"/>
              <a:gd name="connsiteY456" fmla="*/ 5316738 h 6872568"/>
              <a:gd name="connsiteX457" fmla="*/ 2910538 w 12192000"/>
              <a:gd name="connsiteY457" fmla="*/ 5352742 h 6872568"/>
              <a:gd name="connsiteX458" fmla="*/ 2913738 w 12192000"/>
              <a:gd name="connsiteY458" fmla="*/ 5373430 h 6872568"/>
              <a:gd name="connsiteX459" fmla="*/ 2923796 w 12192000"/>
              <a:gd name="connsiteY459" fmla="*/ 5395833 h 6872568"/>
              <a:gd name="connsiteX460" fmla="*/ 2941284 w 12192000"/>
              <a:gd name="connsiteY460" fmla="*/ 5420865 h 6872568"/>
              <a:gd name="connsiteX461" fmla="*/ 2966773 w 12192000"/>
              <a:gd name="connsiteY461" fmla="*/ 5449211 h 6872568"/>
              <a:gd name="connsiteX462" fmla="*/ 2993977 w 12192000"/>
              <a:gd name="connsiteY462" fmla="*/ 5449211 h 6872568"/>
              <a:gd name="connsiteX463" fmla="*/ 2965515 w 12192000"/>
              <a:gd name="connsiteY463" fmla="*/ 5419265 h 6872568"/>
              <a:gd name="connsiteX464" fmla="*/ 2944828 w 12192000"/>
              <a:gd name="connsiteY464" fmla="*/ 5392747 h 6872568"/>
              <a:gd name="connsiteX465" fmla="*/ 2962430 w 12192000"/>
              <a:gd name="connsiteY465" fmla="*/ 5396405 h 6872568"/>
              <a:gd name="connsiteX466" fmla="*/ 2980489 w 12192000"/>
              <a:gd name="connsiteY466" fmla="*/ 5392976 h 6872568"/>
              <a:gd name="connsiteX467" fmla="*/ 2994548 w 12192000"/>
              <a:gd name="connsiteY467" fmla="*/ 5383374 h 6872568"/>
              <a:gd name="connsiteX468" fmla="*/ 3003692 w 12192000"/>
              <a:gd name="connsiteY468" fmla="*/ 5368858 h 6872568"/>
              <a:gd name="connsiteX469" fmla="*/ 3007007 w 12192000"/>
              <a:gd name="connsiteY469" fmla="*/ 5350685 h 6872568"/>
              <a:gd name="connsiteX470" fmla="*/ 3003577 w 12192000"/>
              <a:gd name="connsiteY470" fmla="*/ 5331254 h 6872568"/>
              <a:gd name="connsiteX471" fmla="*/ 2993748 w 12192000"/>
              <a:gd name="connsiteY471" fmla="*/ 5316395 h 6872568"/>
              <a:gd name="connsiteX472" fmla="*/ 2978546 w 12192000"/>
              <a:gd name="connsiteY472" fmla="*/ 5306908 h 6872568"/>
              <a:gd name="connsiteX473" fmla="*/ 2959229 w 12192000"/>
              <a:gd name="connsiteY473" fmla="*/ 5303593 h 6872568"/>
              <a:gd name="connsiteX474" fmla="*/ 8403390 w 12192000"/>
              <a:gd name="connsiteY474" fmla="*/ 5266348 h 6872568"/>
              <a:gd name="connsiteX475" fmla="*/ 8388302 w 12192000"/>
              <a:gd name="connsiteY475" fmla="*/ 5277092 h 6872568"/>
              <a:gd name="connsiteX476" fmla="*/ 8398475 w 12192000"/>
              <a:gd name="connsiteY476" fmla="*/ 5307381 h 6872568"/>
              <a:gd name="connsiteX477" fmla="*/ 8404304 w 12192000"/>
              <a:gd name="connsiteY477" fmla="*/ 5333327 h 6872568"/>
              <a:gd name="connsiteX478" fmla="*/ 8420306 w 12192000"/>
              <a:gd name="connsiteY478" fmla="*/ 5322583 h 6872568"/>
              <a:gd name="connsiteX479" fmla="*/ 8414934 w 12192000"/>
              <a:gd name="connsiteY479" fmla="*/ 5299380 h 6872568"/>
              <a:gd name="connsiteX480" fmla="*/ 8403390 w 12192000"/>
              <a:gd name="connsiteY480" fmla="*/ 5266348 h 6872568"/>
              <a:gd name="connsiteX481" fmla="*/ 8457796 w 12192000"/>
              <a:gd name="connsiteY481" fmla="*/ 5263833 h 6872568"/>
              <a:gd name="connsiteX482" fmla="*/ 8441909 w 12192000"/>
              <a:gd name="connsiteY482" fmla="*/ 5359273 h 6872568"/>
              <a:gd name="connsiteX483" fmla="*/ 8404304 w 12192000"/>
              <a:gd name="connsiteY483" fmla="*/ 5418138 h 6872568"/>
              <a:gd name="connsiteX484" fmla="*/ 8415048 w 12192000"/>
              <a:gd name="connsiteY484" fmla="*/ 5435283 h 6872568"/>
              <a:gd name="connsiteX485" fmla="*/ 8439851 w 12192000"/>
              <a:gd name="connsiteY485" fmla="*/ 5407508 h 6872568"/>
              <a:gd name="connsiteX486" fmla="*/ 8458254 w 12192000"/>
              <a:gd name="connsiteY486" fmla="*/ 5368304 h 6872568"/>
              <a:gd name="connsiteX487" fmla="*/ 8470369 w 12192000"/>
              <a:gd name="connsiteY487" fmla="*/ 5320869 h 6872568"/>
              <a:gd name="connsiteX488" fmla="*/ 8476542 w 12192000"/>
              <a:gd name="connsiteY488" fmla="*/ 5268177 h 6872568"/>
              <a:gd name="connsiteX489" fmla="*/ 4111617 w 12192000"/>
              <a:gd name="connsiteY489" fmla="*/ 5263372 h 6872568"/>
              <a:gd name="connsiteX490" fmla="*/ 4096529 w 12192000"/>
              <a:gd name="connsiteY490" fmla="*/ 5274116 h 6872568"/>
              <a:gd name="connsiteX491" fmla="*/ 4106702 w 12192000"/>
              <a:gd name="connsiteY491" fmla="*/ 5304405 h 6872568"/>
              <a:gd name="connsiteX492" fmla="*/ 4112531 w 12192000"/>
              <a:gd name="connsiteY492" fmla="*/ 5330351 h 6872568"/>
              <a:gd name="connsiteX493" fmla="*/ 4128533 w 12192000"/>
              <a:gd name="connsiteY493" fmla="*/ 5319607 h 6872568"/>
              <a:gd name="connsiteX494" fmla="*/ 4123161 w 12192000"/>
              <a:gd name="connsiteY494" fmla="*/ 5296404 h 6872568"/>
              <a:gd name="connsiteX495" fmla="*/ 4111617 w 12192000"/>
              <a:gd name="connsiteY495" fmla="*/ 5263372 h 6872568"/>
              <a:gd name="connsiteX496" fmla="*/ 4166024 w 12192000"/>
              <a:gd name="connsiteY496" fmla="*/ 5260857 h 6872568"/>
              <a:gd name="connsiteX497" fmla="*/ 4150136 w 12192000"/>
              <a:gd name="connsiteY497" fmla="*/ 5356297 h 6872568"/>
              <a:gd name="connsiteX498" fmla="*/ 4112531 w 12192000"/>
              <a:gd name="connsiteY498" fmla="*/ 5415162 h 6872568"/>
              <a:gd name="connsiteX499" fmla="*/ 4123275 w 12192000"/>
              <a:gd name="connsiteY499" fmla="*/ 5432307 h 6872568"/>
              <a:gd name="connsiteX500" fmla="*/ 4148079 w 12192000"/>
              <a:gd name="connsiteY500" fmla="*/ 5404532 h 6872568"/>
              <a:gd name="connsiteX501" fmla="*/ 4166481 w 12192000"/>
              <a:gd name="connsiteY501" fmla="*/ 5365328 h 6872568"/>
              <a:gd name="connsiteX502" fmla="*/ 4178597 w 12192000"/>
              <a:gd name="connsiteY502" fmla="*/ 5317893 h 6872568"/>
              <a:gd name="connsiteX503" fmla="*/ 4184769 w 12192000"/>
              <a:gd name="connsiteY503" fmla="*/ 5265201 h 6872568"/>
              <a:gd name="connsiteX504" fmla="*/ 5897233 w 12192000"/>
              <a:gd name="connsiteY504" fmla="*/ 5216101 h 6872568"/>
              <a:gd name="connsiteX505" fmla="*/ 5836426 w 12192000"/>
              <a:gd name="connsiteY505" fmla="*/ 5310742 h 6872568"/>
              <a:gd name="connsiteX506" fmla="*/ 5846256 w 12192000"/>
              <a:gd name="connsiteY506" fmla="*/ 5325829 h 6872568"/>
              <a:gd name="connsiteX507" fmla="*/ 5861458 w 12192000"/>
              <a:gd name="connsiteY507" fmla="*/ 5309827 h 6872568"/>
              <a:gd name="connsiteX508" fmla="*/ 5874832 w 12192000"/>
              <a:gd name="connsiteY508" fmla="*/ 5292682 h 6872568"/>
              <a:gd name="connsiteX509" fmla="*/ 5874832 w 12192000"/>
              <a:gd name="connsiteY509" fmla="*/ 5371321 h 6872568"/>
              <a:gd name="connsiteX510" fmla="*/ 5890147 w 12192000"/>
              <a:gd name="connsiteY510" fmla="*/ 5371321 h 6872568"/>
              <a:gd name="connsiteX511" fmla="*/ 5890147 w 12192000"/>
              <a:gd name="connsiteY511" fmla="*/ 5270508 h 6872568"/>
              <a:gd name="connsiteX512" fmla="*/ 5896776 w 12192000"/>
              <a:gd name="connsiteY512" fmla="*/ 5257935 h 6872568"/>
              <a:gd name="connsiteX513" fmla="*/ 5903177 w 12192000"/>
              <a:gd name="connsiteY513" fmla="*/ 5245591 h 6872568"/>
              <a:gd name="connsiteX514" fmla="*/ 5908320 w 12192000"/>
              <a:gd name="connsiteY514" fmla="*/ 5234504 h 6872568"/>
              <a:gd name="connsiteX515" fmla="*/ 5911407 w 12192000"/>
              <a:gd name="connsiteY515" fmla="*/ 5225931 h 6872568"/>
              <a:gd name="connsiteX516" fmla="*/ 9338815 w 12192000"/>
              <a:gd name="connsiteY516" fmla="*/ 5211777 h 6872568"/>
              <a:gd name="connsiteX517" fmla="*/ 9338815 w 12192000"/>
              <a:gd name="connsiteY517" fmla="*/ 5283863 h 6872568"/>
              <a:gd name="connsiteX518" fmla="*/ 9265092 w 12192000"/>
              <a:gd name="connsiteY518" fmla="*/ 5283863 h 6872568"/>
              <a:gd name="connsiteX519" fmla="*/ 9265092 w 12192000"/>
              <a:gd name="connsiteY519" fmla="*/ 5314171 h 6872568"/>
              <a:gd name="connsiteX520" fmla="*/ 9331033 w 12192000"/>
              <a:gd name="connsiteY520" fmla="*/ 5314171 h 6872568"/>
              <a:gd name="connsiteX521" fmla="*/ 9302773 w 12192000"/>
              <a:gd name="connsiteY521" fmla="*/ 5386257 h 6872568"/>
              <a:gd name="connsiteX522" fmla="*/ 9262225 w 12192000"/>
              <a:gd name="connsiteY522" fmla="*/ 5448512 h 6872568"/>
              <a:gd name="connsiteX523" fmla="*/ 9281475 w 12192000"/>
              <a:gd name="connsiteY523" fmla="*/ 5471038 h 6872568"/>
              <a:gd name="connsiteX524" fmla="*/ 9314855 w 12192000"/>
              <a:gd name="connsiteY524" fmla="*/ 5420456 h 6872568"/>
              <a:gd name="connsiteX525" fmla="*/ 9338815 w 12192000"/>
              <a:gd name="connsiteY525" fmla="*/ 5363730 h 6872568"/>
              <a:gd name="connsiteX526" fmla="*/ 9338815 w 12192000"/>
              <a:gd name="connsiteY526" fmla="*/ 5461209 h 6872568"/>
              <a:gd name="connsiteX527" fmla="*/ 9337177 w 12192000"/>
              <a:gd name="connsiteY527" fmla="*/ 5468581 h 6872568"/>
              <a:gd name="connsiteX528" fmla="*/ 9331033 w 12192000"/>
              <a:gd name="connsiteY528" fmla="*/ 5471038 h 6872568"/>
              <a:gd name="connsiteX529" fmla="*/ 9315060 w 12192000"/>
              <a:gd name="connsiteY529" fmla="*/ 5471038 h 6872568"/>
              <a:gd name="connsiteX530" fmla="*/ 9319565 w 12192000"/>
              <a:gd name="connsiteY530" fmla="*/ 5501347 h 6872568"/>
              <a:gd name="connsiteX531" fmla="*/ 9333900 w 12192000"/>
              <a:gd name="connsiteY531" fmla="*/ 5501347 h 6872568"/>
              <a:gd name="connsiteX532" fmla="*/ 9366257 w 12192000"/>
              <a:gd name="connsiteY532" fmla="*/ 5469400 h 6872568"/>
              <a:gd name="connsiteX533" fmla="*/ 9366257 w 12192000"/>
              <a:gd name="connsiteY533" fmla="*/ 5314171 h 6872568"/>
              <a:gd name="connsiteX534" fmla="*/ 9420321 w 12192000"/>
              <a:gd name="connsiteY534" fmla="*/ 5314171 h 6872568"/>
              <a:gd name="connsiteX535" fmla="*/ 9420321 w 12192000"/>
              <a:gd name="connsiteY535" fmla="*/ 5283863 h 6872568"/>
              <a:gd name="connsiteX536" fmla="*/ 9366257 w 12192000"/>
              <a:gd name="connsiteY536" fmla="*/ 5283863 h 6872568"/>
              <a:gd name="connsiteX537" fmla="*/ 9366257 w 12192000"/>
              <a:gd name="connsiteY537" fmla="*/ 5211777 h 6872568"/>
              <a:gd name="connsiteX538" fmla="*/ 7597417 w 12192000"/>
              <a:gd name="connsiteY538" fmla="*/ 5210139 h 6872568"/>
              <a:gd name="connsiteX539" fmla="*/ 7597417 w 12192000"/>
              <a:gd name="connsiteY539" fmla="*/ 5245363 h 6872568"/>
              <a:gd name="connsiteX540" fmla="*/ 7653529 w 12192000"/>
              <a:gd name="connsiteY540" fmla="*/ 5245363 h 6872568"/>
              <a:gd name="connsiteX541" fmla="*/ 7653529 w 12192000"/>
              <a:gd name="connsiteY541" fmla="*/ 5402230 h 6872568"/>
              <a:gd name="connsiteX542" fmla="*/ 7581444 w 12192000"/>
              <a:gd name="connsiteY542" fmla="*/ 5402230 h 6872568"/>
              <a:gd name="connsiteX543" fmla="*/ 7581444 w 12192000"/>
              <a:gd name="connsiteY543" fmla="*/ 5437453 h 6872568"/>
              <a:gd name="connsiteX544" fmla="*/ 7754284 w 12192000"/>
              <a:gd name="connsiteY544" fmla="*/ 5437453 h 6872568"/>
              <a:gd name="connsiteX545" fmla="*/ 7754284 w 12192000"/>
              <a:gd name="connsiteY545" fmla="*/ 5402230 h 6872568"/>
              <a:gd name="connsiteX546" fmla="*/ 7685476 w 12192000"/>
              <a:gd name="connsiteY546" fmla="*/ 5402230 h 6872568"/>
              <a:gd name="connsiteX547" fmla="*/ 7685476 w 12192000"/>
              <a:gd name="connsiteY547" fmla="*/ 5245363 h 6872568"/>
              <a:gd name="connsiteX548" fmla="*/ 7741587 w 12192000"/>
              <a:gd name="connsiteY548" fmla="*/ 5245363 h 6872568"/>
              <a:gd name="connsiteX549" fmla="*/ 7741587 w 12192000"/>
              <a:gd name="connsiteY549" fmla="*/ 5210139 h 6872568"/>
              <a:gd name="connsiteX550" fmla="*/ 10929735 w 12192000"/>
              <a:gd name="connsiteY550" fmla="*/ 5164017 h 6872568"/>
              <a:gd name="connsiteX551" fmla="*/ 10914647 w 12192000"/>
              <a:gd name="connsiteY551" fmla="*/ 5174761 h 6872568"/>
              <a:gd name="connsiteX552" fmla="*/ 10924820 w 12192000"/>
              <a:gd name="connsiteY552" fmla="*/ 5205050 h 6872568"/>
              <a:gd name="connsiteX553" fmla="*/ 10930649 w 12192000"/>
              <a:gd name="connsiteY553" fmla="*/ 5230996 h 6872568"/>
              <a:gd name="connsiteX554" fmla="*/ 10946651 w 12192000"/>
              <a:gd name="connsiteY554" fmla="*/ 5220252 h 6872568"/>
              <a:gd name="connsiteX555" fmla="*/ 10941279 w 12192000"/>
              <a:gd name="connsiteY555" fmla="*/ 5197049 h 6872568"/>
              <a:gd name="connsiteX556" fmla="*/ 10929735 w 12192000"/>
              <a:gd name="connsiteY556" fmla="*/ 5164017 h 6872568"/>
              <a:gd name="connsiteX557" fmla="*/ 10984141 w 12192000"/>
              <a:gd name="connsiteY557" fmla="*/ 5161502 h 6872568"/>
              <a:gd name="connsiteX558" fmla="*/ 10968254 w 12192000"/>
              <a:gd name="connsiteY558" fmla="*/ 5256942 h 6872568"/>
              <a:gd name="connsiteX559" fmla="*/ 10930649 w 12192000"/>
              <a:gd name="connsiteY559" fmla="*/ 5315807 h 6872568"/>
              <a:gd name="connsiteX560" fmla="*/ 10941393 w 12192000"/>
              <a:gd name="connsiteY560" fmla="*/ 5332952 h 6872568"/>
              <a:gd name="connsiteX561" fmla="*/ 10966196 w 12192000"/>
              <a:gd name="connsiteY561" fmla="*/ 5305177 h 6872568"/>
              <a:gd name="connsiteX562" fmla="*/ 10984599 w 12192000"/>
              <a:gd name="connsiteY562" fmla="*/ 5265973 h 6872568"/>
              <a:gd name="connsiteX563" fmla="*/ 10996714 w 12192000"/>
              <a:gd name="connsiteY563" fmla="*/ 5218538 h 6872568"/>
              <a:gd name="connsiteX564" fmla="*/ 11002887 w 12192000"/>
              <a:gd name="connsiteY564" fmla="*/ 5165846 h 6872568"/>
              <a:gd name="connsiteX565" fmla="*/ 2958772 w 12192000"/>
              <a:gd name="connsiteY565" fmla="*/ 5103263 h 6872568"/>
              <a:gd name="connsiteX566" fmla="*/ 2980146 w 12192000"/>
              <a:gd name="connsiteY566" fmla="*/ 5117322 h 6872568"/>
              <a:gd name="connsiteX567" fmla="*/ 2986433 w 12192000"/>
              <a:gd name="connsiteY567" fmla="*/ 5133896 h 6872568"/>
              <a:gd name="connsiteX568" fmla="*/ 2979117 w 12192000"/>
              <a:gd name="connsiteY568" fmla="*/ 5151155 h 6872568"/>
              <a:gd name="connsiteX569" fmla="*/ 2958772 w 12192000"/>
              <a:gd name="connsiteY569" fmla="*/ 5157441 h 6872568"/>
              <a:gd name="connsiteX570" fmla="*/ 2938426 w 12192000"/>
              <a:gd name="connsiteY570" fmla="*/ 5151155 h 6872568"/>
              <a:gd name="connsiteX571" fmla="*/ 2931111 w 12192000"/>
              <a:gd name="connsiteY571" fmla="*/ 5133896 h 6872568"/>
              <a:gd name="connsiteX572" fmla="*/ 2937398 w 12192000"/>
              <a:gd name="connsiteY572" fmla="*/ 5117322 h 6872568"/>
              <a:gd name="connsiteX573" fmla="*/ 2958772 w 12192000"/>
              <a:gd name="connsiteY573" fmla="*/ 5103263 h 6872568"/>
              <a:gd name="connsiteX574" fmla="*/ 732375 w 12192000"/>
              <a:gd name="connsiteY574" fmla="*/ 5091833 h 6872568"/>
              <a:gd name="connsiteX575" fmla="*/ 671568 w 12192000"/>
              <a:gd name="connsiteY575" fmla="*/ 5186474 h 6872568"/>
              <a:gd name="connsiteX576" fmla="*/ 681397 w 12192000"/>
              <a:gd name="connsiteY576" fmla="*/ 5201561 h 6872568"/>
              <a:gd name="connsiteX577" fmla="*/ 696599 w 12192000"/>
              <a:gd name="connsiteY577" fmla="*/ 5185559 h 6872568"/>
              <a:gd name="connsiteX578" fmla="*/ 709972 w 12192000"/>
              <a:gd name="connsiteY578" fmla="*/ 5168414 h 6872568"/>
              <a:gd name="connsiteX579" fmla="*/ 709972 w 12192000"/>
              <a:gd name="connsiteY579" fmla="*/ 5247053 h 6872568"/>
              <a:gd name="connsiteX580" fmla="*/ 725289 w 12192000"/>
              <a:gd name="connsiteY580" fmla="*/ 5247053 h 6872568"/>
              <a:gd name="connsiteX581" fmla="*/ 725289 w 12192000"/>
              <a:gd name="connsiteY581" fmla="*/ 5146240 h 6872568"/>
              <a:gd name="connsiteX582" fmla="*/ 731918 w 12192000"/>
              <a:gd name="connsiteY582" fmla="*/ 5133667 h 6872568"/>
              <a:gd name="connsiteX583" fmla="*/ 738319 w 12192000"/>
              <a:gd name="connsiteY583" fmla="*/ 5121323 h 6872568"/>
              <a:gd name="connsiteX584" fmla="*/ 743462 w 12192000"/>
              <a:gd name="connsiteY584" fmla="*/ 5110236 h 6872568"/>
              <a:gd name="connsiteX585" fmla="*/ 746548 w 12192000"/>
              <a:gd name="connsiteY585" fmla="*/ 5101663 h 6872568"/>
              <a:gd name="connsiteX586" fmla="*/ 2958772 w 12192000"/>
              <a:gd name="connsiteY586" fmla="*/ 5044742 h 6872568"/>
              <a:gd name="connsiteX587" fmla="*/ 2974774 w 12192000"/>
              <a:gd name="connsiteY587" fmla="*/ 5049085 h 6872568"/>
              <a:gd name="connsiteX588" fmla="*/ 2980489 w 12192000"/>
              <a:gd name="connsiteY588" fmla="*/ 5060972 h 6872568"/>
              <a:gd name="connsiteX589" fmla="*/ 2974888 w 12192000"/>
              <a:gd name="connsiteY589" fmla="*/ 5073088 h 6872568"/>
              <a:gd name="connsiteX590" fmla="*/ 2958772 w 12192000"/>
              <a:gd name="connsiteY590" fmla="*/ 5083146 h 6872568"/>
              <a:gd name="connsiteX591" fmla="*/ 2942656 w 12192000"/>
              <a:gd name="connsiteY591" fmla="*/ 5073088 h 6872568"/>
              <a:gd name="connsiteX592" fmla="*/ 2937055 w 12192000"/>
              <a:gd name="connsiteY592" fmla="*/ 5060515 h 6872568"/>
              <a:gd name="connsiteX593" fmla="*/ 2942770 w 12192000"/>
              <a:gd name="connsiteY593" fmla="*/ 5049085 h 6872568"/>
              <a:gd name="connsiteX594" fmla="*/ 2958772 w 12192000"/>
              <a:gd name="connsiteY594" fmla="*/ 5044742 h 6872568"/>
              <a:gd name="connsiteX595" fmla="*/ 2958772 w 12192000"/>
              <a:gd name="connsiteY595" fmla="*/ 5027597 h 6872568"/>
              <a:gd name="connsiteX596" fmla="*/ 2928483 w 12192000"/>
              <a:gd name="connsiteY596" fmla="*/ 5036169 h 6872568"/>
              <a:gd name="connsiteX597" fmla="*/ 2917395 w 12192000"/>
              <a:gd name="connsiteY597" fmla="*/ 5059829 h 6872568"/>
              <a:gd name="connsiteX598" fmla="*/ 2940484 w 12192000"/>
              <a:gd name="connsiteY598" fmla="*/ 5092976 h 6872568"/>
              <a:gd name="connsiteX599" fmla="*/ 2917510 w 12192000"/>
              <a:gd name="connsiteY599" fmla="*/ 5111378 h 6872568"/>
              <a:gd name="connsiteX600" fmla="*/ 2910538 w 12192000"/>
              <a:gd name="connsiteY600" fmla="*/ 5134581 h 6872568"/>
              <a:gd name="connsiteX601" fmla="*/ 2922996 w 12192000"/>
              <a:gd name="connsiteY601" fmla="*/ 5164528 h 6872568"/>
              <a:gd name="connsiteX602" fmla="*/ 2958772 w 12192000"/>
              <a:gd name="connsiteY602" fmla="*/ 5175043 h 6872568"/>
              <a:gd name="connsiteX603" fmla="*/ 2994548 w 12192000"/>
              <a:gd name="connsiteY603" fmla="*/ 5164757 h 6872568"/>
              <a:gd name="connsiteX604" fmla="*/ 3007007 w 12192000"/>
              <a:gd name="connsiteY604" fmla="*/ 5135953 h 6872568"/>
              <a:gd name="connsiteX605" fmla="*/ 3000148 w 12192000"/>
              <a:gd name="connsiteY605" fmla="*/ 5111607 h 6872568"/>
              <a:gd name="connsiteX606" fmla="*/ 2977060 w 12192000"/>
              <a:gd name="connsiteY606" fmla="*/ 5092976 h 6872568"/>
              <a:gd name="connsiteX607" fmla="*/ 3000148 w 12192000"/>
              <a:gd name="connsiteY607" fmla="*/ 5058915 h 6872568"/>
              <a:gd name="connsiteX608" fmla="*/ 2989061 w 12192000"/>
              <a:gd name="connsiteY608" fmla="*/ 5036055 h 6872568"/>
              <a:gd name="connsiteX609" fmla="*/ 2958772 w 12192000"/>
              <a:gd name="connsiteY609" fmla="*/ 5027597 h 6872568"/>
              <a:gd name="connsiteX610" fmla="*/ 8449110 w 12192000"/>
              <a:gd name="connsiteY610" fmla="*/ 5006353 h 6872568"/>
              <a:gd name="connsiteX611" fmla="*/ 8388302 w 12192000"/>
              <a:gd name="connsiteY611" fmla="*/ 5100994 h 6872568"/>
              <a:gd name="connsiteX612" fmla="*/ 8398132 w 12192000"/>
              <a:gd name="connsiteY612" fmla="*/ 5116081 h 6872568"/>
              <a:gd name="connsiteX613" fmla="*/ 8413334 w 12192000"/>
              <a:gd name="connsiteY613" fmla="*/ 5100079 h 6872568"/>
              <a:gd name="connsiteX614" fmla="*/ 8426707 w 12192000"/>
              <a:gd name="connsiteY614" fmla="*/ 5082934 h 6872568"/>
              <a:gd name="connsiteX615" fmla="*/ 8426707 w 12192000"/>
              <a:gd name="connsiteY615" fmla="*/ 5161573 h 6872568"/>
              <a:gd name="connsiteX616" fmla="*/ 8442023 w 12192000"/>
              <a:gd name="connsiteY616" fmla="*/ 5161573 h 6872568"/>
              <a:gd name="connsiteX617" fmla="*/ 8442023 w 12192000"/>
              <a:gd name="connsiteY617" fmla="*/ 5060760 h 6872568"/>
              <a:gd name="connsiteX618" fmla="*/ 8448652 w 12192000"/>
              <a:gd name="connsiteY618" fmla="*/ 5048187 h 6872568"/>
              <a:gd name="connsiteX619" fmla="*/ 8455053 w 12192000"/>
              <a:gd name="connsiteY619" fmla="*/ 5035843 h 6872568"/>
              <a:gd name="connsiteX620" fmla="*/ 8460197 w 12192000"/>
              <a:gd name="connsiteY620" fmla="*/ 5024756 h 6872568"/>
              <a:gd name="connsiteX621" fmla="*/ 8463283 w 12192000"/>
              <a:gd name="connsiteY621" fmla="*/ 5016183 h 6872568"/>
              <a:gd name="connsiteX622" fmla="*/ 4157337 w 12192000"/>
              <a:gd name="connsiteY622" fmla="*/ 5003377 h 6872568"/>
              <a:gd name="connsiteX623" fmla="*/ 4096529 w 12192000"/>
              <a:gd name="connsiteY623" fmla="*/ 5098018 h 6872568"/>
              <a:gd name="connsiteX624" fmla="*/ 4106359 w 12192000"/>
              <a:gd name="connsiteY624" fmla="*/ 5113105 h 6872568"/>
              <a:gd name="connsiteX625" fmla="*/ 4121561 w 12192000"/>
              <a:gd name="connsiteY625" fmla="*/ 5097103 h 6872568"/>
              <a:gd name="connsiteX626" fmla="*/ 4134934 w 12192000"/>
              <a:gd name="connsiteY626" fmla="*/ 5079958 h 6872568"/>
              <a:gd name="connsiteX627" fmla="*/ 4134934 w 12192000"/>
              <a:gd name="connsiteY627" fmla="*/ 5158597 h 6872568"/>
              <a:gd name="connsiteX628" fmla="*/ 4150250 w 12192000"/>
              <a:gd name="connsiteY628" fmla="*/ 5158597 h 6872568"/>
              <a:gd name="connsiteX629" fmla="*/ 4150250 w 12192000"/>
              <a:gd name="connsiteY629" fmla="*/ 5057784 h 6872568"/>
              <a:gd name="connsiteX630" fmla="*/ 4156880 w 12192000"/>
              <a:gd name="connsiteY630" fmla="*/ 5045211 h 6872568"/>
              <a:gd name="connsiteX631" fmla="*/ 4163280 w 12192000"/>
              <a:gd name="connsiteY631" fmla="*/ 5032867 h 6872568"/>
              <a:gd name="connsiteX632" fmla="*/ 4168424 w 12192000"/>
              <a:gd name="connsiteY632" fmla="*/ 5021780 h 6872568"/>
              <a:gd name="connsiteX633" fmla="*/ 4171510 w 12192000"/>
              <a:gd name="connsiteY633" fmla="*/ 5013207 h 6872568"/>
              <a:gd name="connsiteX634" fmla="*/ 5870259 w 12192000"/>
              <a:gd name="connsiteY634" fmla="*/ 4934847 h 6872568"/>
              <a:gd name="connsiteX635" fmla="*/ 5836426 w 12192000"/>
              <a:gd name="connsiteY635" fmla="*/ 4962736 h 6872568"/>
              <a:gd name="connsiteX636" fmla="*/ 5836426 w 12192000"/>
              <a:gd name="connsiteY636" fmla="*/ 4988111 h 6872568"/>
              <a:gd name="connsiteX637" fmla="*/ 5871173 w 12192000"/>
              <a:gd name="connsiteY637" fmla="*/ 4957707 h 6872568"/>
              <a:gd name="connsiteX638" fmla="*/ 5871173 w 12192000"/>
              <a:gd name="connsiteY638" fmla="*/ 5078179 h 6872568"/>
              <a:gd name="connsiteX639" fmla="*/ 5891976 w 12192000"/>
              <a:gd name="connsiteY639" fmla="*/ 5078179 h 6872568"/>
              <a:gd name="connsiteX640" fmla="*/ 5891976 w 12192000"/>
              <a:gd name="connsiteY640" fmla="*/ 4934847 h 6872568"/>
              <a:gd name="connsiteX641" fmla="*/ 2202576 w 12192000"/>
              <a:gd name="connsiteY641" fmla="*/ 4906977 h 6872568"/>
              <a:gd name="connsiteX642" fmla="*/ 2202576 w 12192000"/>
              <a:gd name="connsiteY642" fmla="*/ 4979063 h 6872568"/>
              <a:gd name="connsiteX643" fmla="*/ 2128852 w 12192000"/>
              <a:gd name="connsiteY643" fmla="*/ 4979063 h 6872568"/>
              <a:gd name="connsiteX644" fmla="*/ 2128852 w 12192000"/>
              <a:gd name="connsiteY644" fmla="*/ 5009371 h 6872568"/>
              <a:gd name="connsiteX645" fmla="*/ 2194794 w 12192000"/>
              <a:gd name="connsiteY645" fmla="*/ 5009371 h 6872568"/>
              <a:gd name="connsiteX646" fmla="*/ 2166534 w 12192000"/>
              <a:gd name="connsiteY646" fmla="*/ 5081457 h 6872568"/>
              <a:gd name="connsiteX647" fmla="*/ 2125985 w 12192000"/>
              <a:gd name="connsiteY647" fmla="*/ 5143712 h 6872568"/>
              <a:gd name="connsiteX648" fmla="*/ 2145235 w 12192000"/>
              <a:gd name="connsiteY648" fmla="*/ 5166238 h 6872568"/>
              <a:gd name="connsiteX649" fmla="*/ 2178616 w 12192000"/>
              <a:gd name="connsiteY649" fmla="*/ 5115656 h 6872568"/>
              <a:gd name="connsiteX650" fmla="*/ 2202576 w 12192000"/>
              <a:gd name="connsiteY650" fmla="*/ 5058930 h 6872568"/>
              <a:gd name="connsiteX651" fmla="*/ 2202576 w 12192000"/>
              <a:gd name="connsiteY651" fmla="*/ 5156409 h 6872568"/>
              <a:gd name="connsiteX652" fmla="*/ 2200937 w 12192000"/>
              <a:gd name="connsiteY652" fmla="*/ 5163781 h 6872568"/>
              <a:gd name="connsiteX653" fmla="*/ 2194794 w 12192000"/>
              <a:gd name="connsiteY653" fmla="*/ 5166238 h 6872568"/>
              <a:gd name="connsiteX654" fmla="*/ 2178820 w 12192000"/>
              <a:gd name="connsiteY654" fmla="*/ 5166238 h 6872568"/>
              <a:gd name="connsiteX655" fmla="*/ 2183326 w 12192000"/>
              <a:gd name="connsiteY655" fmla="*/ 5196547 h 6872568"/>
              <a:gd name="connsiteX656" fmla="*/ 2197660 w 12192000"/>
              <a:gd name="connsiteY656" fmla="*/ 5196547 h 6872568"/>
              <a:gd name="connsiteX657" fmla="*/ 2230016 w 12192000"/>
              <a:gd name="connsiteY657" fmla="*/ 5164600 h 6872568"/>
              <a:gd name="connsiteX658" fmla="*/ 2230016 w 12192000"/>
              <a:gd name="connsiteY658" fmla="*/ 5009371 h 6872568"/>
              <a:gd name="connsiteX659" fmla="*/ 2284081 w 12192000"/>
              <a:gd name="connsiteY659" fmla="*/ 5009371 h 6872568"/>
              <a:gd name="connsiteX660" fmla="*/ 2284081 w 12192000"/>
              <a:gd name="connsiteY660" fmla="*/ 4979063 h 6872568"/>
              <a:gd name="connsiteX661" fmla="*/ 2230016 w 12192000"/>
              <a:gd name="connsiteY661" fmla="*/ 4979063 h 6872568"/>
              <a:gd name="connsiteX662" fmla="*/ 2230016 w 12192000"/>
              <a:gd name="connsiteY662" fmla="*/ 4906977 h 6872568"/>
              <a:gd name="connsiteX663" fmla="*/ 1093623 w 12192000"/>
              <a:gd name="connsiteY663" fmla="*/ 4905339 h 6872568"/>
              <a:gd name="connsiteX664" fmla="*/ 1093623 w 12192000"/>
              <a:gd name="connsiteY664" fmla="*/ 4940563 h 6872568"/>
              <a:gd name="connsiteX665" fmla="*/ 1149735 w 12192000"/>
              <a:gd name="connsiteY665" fmla="*/ 4940563 h 6872568"/>
              <a:gd name="connsiteX666" fmla="*/ 1149735 w 12192000"/>
              <a:gd name="connsiteY666" fmla="*/ 5097430 h 6872568"/>
              <a:gd name="connsiteX667" fmla="*/ 1077649 w 12192000"/>
              <a:gd name="connsiteY667" fmla="*/ 5097430 h 6872568"/>
              <a:gd name="connsiteX668" fmla="*/ 1077649 w 12192000"/>
              <a:gd name="connsiteY668" fmla="*/ 5132653 h 6872568"/>
              <a:gd name="connsiteX669" fmla="*/ 1250490 w 12192000"/>
              <a:gd name="connsiteY669" fmla="*/ 5132653 h 6872568"/>
              <a:gd name="connsiteX670" fmla="*/ 1250490 w 12192000"/>
              <a:gd name="connsiteY670" fmla="*/ 5097430 h 6872568"/>
              <a:gd name="connsiteX671" fmla="*/ 1181681 w 12192000"/>
              <a:gd name="connsiteY671" fmla="*/ 5097430 h 6872568"/>
              <a:gd name="connsiteX672" fmla="*/ 1181681 w 12192000"/>
              <a:gd name="connsiteY672" fmla="*/ 4940563 h 6872568"/>
              <a:gd name="connsiteX673" fmla="*/ 1237794 w 12192000"/>
              <a:gd name="connsiteY673" fmla="*/ 4940563 h 6872568"/>
              <a:gd name="connsiteX674" fmla="*/ 1237794 w 12192000"/>
              <a:gd name="connsiteY674" fmla="*/ 4905339 h 6872568"/>
              <a:gd name="connsiteX675" fmla="*/ 10975455 w 12192000"/>
              <a:gd name="connsiteY675" fmla="*/ 4904022 h 6872568"/>
              <a:gd name="connsiteX676" fmla="*/ 10914647 w 12192000"/>
              <a:gd name="connsiteY676" fmla="*/ 4998663 h 6872568"/>
              <a:gd name="connsiteX677" fmla="*/ 10924477 w 12192000"/>
              <a:gd name="connsiteY677" fmla="*/ 5013750 h 6872568"/>
              <a:gd name="connsiteX678" fmla="*/ 10939679 w 12192000"/>
              <a:gd name="connsiteY678" fmla="*/ 4997748 h 6872568"/>
              <a:gd name="connsiteX679" fmla="*/ 10953052 w 12192000"/>
              <a:gd name="connsiteY679" fmla="*/ 4980603 h 6872568"/>
              <a:gd name="connsiteX680" fmla="*/ 10953052 w 12192000"/>
              <a:gd name="connsiteY680" fmla="*/ 5059242 h 6872568"/>
              <a:gd name="connsiteX681" fmla="*/ 10968368 w 12192000"/>
              <a:gd name="connsiteY681" fmla="*/ 5059242 h 6872568"/>
              <a:gd name="connsiteX682" fmla="*/ 10968368 w 12192000"/>
              <a:gd name="connsiteY682" fmla="*/ 4958429 h 6872568"/>
              <a:gd name="connsiteX683" fmla="*/ 10974997 w 12192000"/>
              <a:gd name="connsiteY683" fmla="*/ 4945856 h 6872568"/>
              <a:gd name="connsiteX684" fmla="*/ 10981398 w 12192000"/>
              <a:gd name="connsiteY684" fmla="*/ 4933512 h 6872568"/>
              <a:gd name="connsiteX685" fmla="*/ 10986542 w 12192000"/>
              <a:gd name="connsiteY685" fmla="*/ 4922425 h 6872568"/>
              <a:gd name="connsiteX686" fmla="*/ 10989628 w 12192000"/>
              <a:gd name="connsiteY686" fmla="*/ 4913852 h 6872568"/>
              <a:gd name="connsiteX687" fmla="*/ 705400 w 12192000"/>
              <a:gd name="connsiteY687" fmla="*/ 4810579 h 6872568"/>
              <a:gd name="connsiteX688" fmla="*/ 671568 w 12192000"/>
              <a:gd name="connsiteY688" fmla="*/ 4838468 h 6872568"/>
              <a:gd name="connsiteX689" fmla="*/ 671568 w 12192000"/>
              <a:gd name="connsiteY689" fmla="*/ 4863843 h 6872568"/>
              <a:gd name="connsiteX690" fmla="*/ 706315 w 12192000"/>
              <a:gd name="connsiteY690" fmla="*/ 4833439 h 6872568"/>
              <a:gd name="connsiteX691" fmla="*/ 706315 w 12192000"/>
              <a:gd name="connsiteY691" fmla="*/ 4953911 h 6872568"/>
              <a:gd name="connsiteX692" fmla="*/ 727117 w 12192000"/>
              <a:gd name="connsiteY692" fmla="*/ 4953911 h 6872568"/>
              <a:gd name="connsiteX693" fmla="*/ 727117 w 12192000"/>
              <a:gd name="connsiteY693" fmla="*/ 4810579 h 6872568"/>
              <a:gd name="connsiteX694" fmla="*/ 2984147 w 12192000"/>
              <a:gd name="connsiteY694" fmla="*/ 4787490 h 6872568"/>
              <a:gd name="connsiteX695" fmla="*/ 2985861 w 12192000"/>
              <a:gd name="connsiteY695" fmla="*/ 4803607 h 6872568"/>
              <a:gd name="connsiteX696" fmla="*/ 2986433 w 12192000"/>
              <a:gd name="connsiteY696" fmla="*/ 4825209 h 6872568"/>
              <a:gd name="connsiteX697" fmla="*/ 2979346 w 12192000"/>
              <a:gd name="connsiteY697" fmla="*/ 4876187 h 6872568"/>
              <a:gd name="connsiteX698" fmla="*/ 2972831 w 12192000"/>
              <a:gd name="connsiteY698" fmla="*/ 4880073 h 6872568"/>
              <a:gd name="connsiteX699" fmla="*/ 2958772 w 12192000"/>
              <a:gd name="connsiteY699" fmla="*/ 4881216 h 6872568"/>
              <a:gd name="connsiteX700" fmla="*/ 2945513 w 12192000"/>
              <a:gd name="connsiteY700" fmla="*/ 4880302 h 6872568"/>
              <a:gd name="connsiteX701" fmla="*/ 2958772 w 12192000"/>
              <a:gd name="connsiteY701" fmla="*/ 4767831 h 6872568"/>
              <a:gd name="connsiteX702" fmla="*/ 2969973 w 12192000"/>
              <a:gd name="connsiteY702" fmla="*/ 4768517 h 6872568"/>
              <a:gd name="connsiteX703" fmla="*/ 2932940 w 12192000"/>
              <a:gd name="connsiteY703" fmla="*/ 4860414 h 6872568"/>
              <a:gd name="connsiteX704" fmla="*/ 2931569 w 12192000"/>
              <a:gd name="connsiteY704" fmla="*/ 4844983 h 6872568"/>
              <a:gd name="connsiteX705" fmla="*/ 2931111 w 12192000"/>
              <a:gd name="connsiteY705" fmla="*/ 4825209 h 6872568"/>
              <a:gd name="connsiteX706" fmla="*/ 2932598 w 12192000"/>
              <a:gd name="connsiteY706" fmla="*/ 4792634 h 6872568"/>
              <a:gd name="connsiteX707" fmla="*/ 2937284 w 12192000"/>
              <a:gd name="connsiteY707" fmla="*/ 4774232 h 6872568"/>
              <a:gd name="connsiteX708" fmla="*/ 2943798 w 12192000"/>
              <a:gd name="connsiteY708" fmla="*/ 4769317 h 6872568"/>
              <a:gd name="connsiteX709" fmla="*/ 2958772 w 12192000"/>
              <a:gd name="connsiteY709" fmla="*/ 4767831 h 6872568"/>
              <a:gd name="connsiteX710" fmla="*/ 2958772 w 12192000"/>
              <a:gd name="connsiteY710" fmla="*/ 4751143 h 6872568"/>
              <a:gd name="connsiteX711" fmla="*/ 2936027 w 12192000"/>
              <a:gd name="connsiteY711" fmla="*/ 4753658 h 6872568"/>
              <a:gd name="connsiteX712" fmla="*/ 2923339 w 12192000"/>
              <a:gd name="connsiteY712" fmla="*/ 4761658 h 6872568"/>
              <a:gd name="connsiteX713" fmla="*/ 2913852 w 12192000"/>
              <a:gd name="connsiteY713" fmla="*/ 4785661 h 6872568"/>
              <a:gd name="connsiteX714" fmla="*/ 2910538 w 12192000"/>
              <a:gd name="connsiteY714" fmla="*/ 4825209 h 6872568"/>
              <a:gd name="connsiteX715" fmla="*/ 2923339 w 12192000"/>
              <a:gd name="connsiteY715" fmla="*/ 4888303 h 6872568"/>
              <a:gd name="connsiteX716" fmla="*/ 2936027 w 12192000"/>
              <a:gd name="connsiteY716" fmla="*/ 4896304 h 6872568"/>
              <a:gd name="connsiteX717" fmla="*/ 2958772 w 12192000"/>
              <a:gd name="connsiteY717" fmla="*/ 4898818 h 6872568"/>
              <a:gd name="connsiteX718" fmla="*/ 2981289 w 12192000"/>
              <a:gd name="connsiteY718" fmla="*/ 4896304 h 6872568"/>
              <a:gd name="connsiteX719" fmla="*/ 2993977 w 12192000"/>
              <a:gd name="connsiteY719" fmla="*/ 4888760 h 6872568"/>
              <a:gd name="connsiteX720" fmla="*/ 3003806 w 12192000"/>
              <a:gd name="connsiteY720" fmla="*/ 4864871 h 6872568"/>
              <a:gd name="connsiteX721" fmla="*/ 3007007 w 12192000"/>
              <a:gd name="connsiteY721" fmla="*/ 4825209 h 6872568"/>
              <a:gd name="connsiteX722" fmla="*/ 3003235 w 12192000"/>
              <a:gd name="connsiteY722" fmla="*/ 4782918 h 6872568"/>
              <a:gd name="connsiteX723" fmla="*/ 2992148 w 12192000"/>
              <a:gd name="connsiteY723" fmla="*/ 4759373 h 6872568"/>
              <a:gd name="connsiteX724" fmla="*/ 2958772 w 12192000"/>
              <a:gd name="connsiteY724" fmla="*/ 4751143 h 6872568"/>
              <a:gd name="connsiteX725" fmla="*/ 8422135 w 12192000"/>
              <a:gd name="connsiteY725" fmla="*/ 4725099 h 6872568"/>
              <a:gd name="connsiteX726" fmla="*/ 8388302 w 12192000"/>
              <a:gd name="connsiteY726" fmla="*/ 4752988 h 6872568"/>
              <a:gd name="connsiteX727" fmla="*/ 8388302 w 12192000"/>
              <a:gd name="connsiteY727" fmla="*/ 4778363 h 6872568"/>
              <a:gd name="connsiteX728" fmla="*/ 8423049 w 12192000"/>
              <a:gd name="connsiteY728" fmla="*/ 4747959 h 6872568"/>
              <a:gd name="connsiteX729" fmla="*/ 8423049 w 12192000"/>
              <a:gd name="connsiteY729" fmla="*/ 4868431 h 6872568"/>
              <a:gd name="connsiteX730" fmla="*/ 8443852 w 12192000"/>
              <a:gd name="connsiteY730" fmla="*/ 4868431 h 6872568"/>
              <a:gd name="connsiteX731" fmla="*/ 8443852 w 12192000"/>
              <a:gd name="connsiteY731" fmla="*/ 4725099 h 6872568"/>
              <a:gd name="connsiteX732" fmla="*/ 4130362 w 12192000"/>
              <a:gd name="connsiteY732" fmla="*/ 4722123 h 6872568"/>
              <a:gd name="connsiteX733" fmla="*/ 4096529 w 12192000"/>
              <a:gd name="connsiteY733" fmla="*/ 4750012 h 6872568"/>
              <a:gd name="connsiteX734" fmla="*/ 4096529 w 12192000"/>
              <a:gd name="connsiteY734" fmla="*/ 4775387 h 6872568"/>
              <a:gd name="connsiteX735" fmla="*/ 4131277 w 12192000"/>
              <a:gd name="connsiteY735" fmla="*/ 4744983 h 6872568"/>
              <a:gd name="connsiteX736" fmla="*/ 4131277 w 12192000"/>
              <a:gd name="connsiteY736" fmla="*/ 4865455 h 6872568"/>
              <a:gd name="connsiteX737" fmla="*/ 4152079 w 12192000"/>
              <a:gd name="connsiteY737" fmla="*/ 4865455 h 6872568"/>
              <a:gd name="connsiteX738" fmla="*/ 4152079 w 12192000"/>
              <a:gd name="connsiteY738" fmla="*/ 4722123 h 6872568"/>
              <a:gd name="connsiteX739" fmla="*/ 7735034 w 12192000"/>
              <a:gd name="connsiteY739" fmla="*/ 4697332 h 6872568"/>
              <a:gd name="connsiteX740" fmla="*/ 7581444 w 12192000"/>
              <a:gd name="connsiteY740" fmla="*/ 4705114 h 6872568"/>
              <a:gd name="connsiteX741" fmla="*/ 7583082 w 12192000"/>
              <a:gd name="connsiteY741" fmla="*/ 4740338 h 6872568"/>
              <a:gd name="connsiteX742" fmla="*/ 7720699 w 12192000"/>
              <a:gd name="connsiteY742" fmla="*/ 4735832 h 6872568"/>
              <a:gd name="connsiteX743" fmla="*/ 7706978 w 12192000"/>
              <a:gd name="connsiteY743" fmla="*/ 4771670 h 6872568"/>
              <a:gd name="connsiteX744" fmla="*/ 7683837 w 12192000"/>
              <a:gd name="connsiteY744" fmla="*/ 4810784 h 6872568"/>
              <a:gd name="connsiteX745" fmla="*/ 7683837 w 12192000"/>
              <a:gd name="connsiteY745" fmla="*/ 4762864 h 6872568"/>
              <a:gd name="connsiteX746" fmla="*/ 7651890 w 12192000"/>
              <a:gd name="connsiteY746" fmla="*/ 4762864 h 6872568"/>
              <a:gd name="connsiteX747" fmla="*/ 7651890 w 12192000"/>
              <a:gd name="connsiteY747" fmla="*/ 4834949 h 6872568"/>
              <a:gd name="connsiteX748" fmla="*/ 7640627 w 12192000"/>
              <a:gd name="connsiteY748" fmla="*/ 4921984 h 6872568"/>
              <a:gd name="connsiteX749" fmla="*/ 7605608 w 12192000"/>
              <a:gd name="connsiteY749" fmla="*/ 4985263 h 6872568"/>
              <a:gd name="connsiteX750" fmla="*/ 7628135 w 12192000"/>
              <a:gd name="connsiteY750" fmla="*/ 5012295 h 6872568"/>
              <a:gd name="connsiteX751" fmla="*/ 7670321 w 12192000"/>
              <a:gd name="connsiteY751" fmla="*/ 4936319 h 6872568"/>
              <a:gd name="connsiteX752" fmla="*/ 7683837 w 12192000"/>
              <a:gd name="connsiteY752" fmla="*/ 4831673 h 6872568"/>
              <a:gd name="connsiteX753" fmla="*/ 7698172 w 12192000"/>
              <a:gd name="connsiteY753" fmla="*/ 4847646 h 6872568"/>
              <a:gd name="connsiteX754" fmla="*/ 7713531 w 12192000"/>
              <a:gd name="connsiteY754" fmla="*/ 4825120 h 6872568"/>
              <a:gd name="connsiteX755" fmla="*/ 7728686 w 12192000"/>
              <a:gd name="connsiteY755" fmla="*/ 4798292 h 6872568"/>
              <a:gd name="connsiteX756" fmla="*/ 7743635 w 12192000"/>
              <a:gd name="connsiteY756" fmla="*/ 4766346 h 6872568"/>
              <a:gd name="connsiteX757" fmla="*/ 7759199 w 12192000"/>
              <a:gd name="connsiteY757" fmla="*/ 4727641 h 6872568"/>
              <a:gd name="connsiteX758" fmla="*/ 9402709 w 12192000"/>
              <a:gd name="connsiteY758" fmla="*/ 4695694 h 6872568"/>
              <a:gd name="connsiteX759" fmla="*/ 9262225 w 12192000"/>
              <a:gd name="connsiteY759" fmla="*/ 4700609 h 6872568"/>
              <a:gd name="connsiteX760" fmla="*/ 9262225 w 12192000"/>
              <a:gd name="connsiteY760" fmla="*/ 4735832 h 6872568"/>
              <a:gd name="connsiteX761" fmla="*/ 9385097 w 12192000"/>
              <a:gd name="connsiteY761" fmla="*/ 4735832 h 6872568"/>
              <a:gd name="connsiteX762" fmla="*/ 9385916 w 12192000"/>
              <a:gd name="connsiteY762" fmla="*/ 4744024 h 6872568"/>
              <a:gd name="connsiteX763" fmla="*/ 9385916 w 12192000"/>
              <a:gd name="connsiteY763" fmla="*/ 4751396 h 6872568"/>
              <a:gd name="connsiteX764" fmla="*/ 9385097 w 12192000"/>
              <a:gd name="connsiteY764" fmla="*/ 4769417 h 6872568"/>
              <a:gd name="connsiteX765" fmla="*/ 9382230 w 12192000"/>
              <a:gd name="connsiteY765" fmla="*/ 4789896 h 6872568"/>
              <a:gd name="connsiteX766" fmla="*/ 9270007 w 12192000"/>
              <a:gd name="connsiteY766" fmla="*/ 4789896 h 6872568"/>
              <a:gd name="connsiteX767" fmla="*/ 9270007 w 12192000"/>
              <a:gd name="connsiteY767" fmla="*/ 4825120 h 6872568"/>
              <a:gd name="connsiteX768" fmla="*/ 9377315 w 12192000"/>
              <a:gd name="connsiteY768" fmla="*/ 4825120 h 6872568"/>
              <a:gd name="connsiteX769" fmla="*/ 9347007 w 12192000"/>
              <a:gd name="connsiteY769" fmla="*/ 4917274 h 6872568"/>
              <a:gd name="connsiteX770" fmla="*/ 9281475 w 12192000"/>
              <a:gd name="connsiteY770" fmla="*/ 4974205 h 6872568"/>
              <a:gd name="connsiteX771" fmla="*/ 9299087 w 12192000"/>
              <a:gd name="connsiteY771" fmla="*/ 5004514 h 6872568"/>
              <a:gd name="connsiteX772" fmla="*/ 9389603 w 12192000"/>
              <a:gd name="connsiteY772" fmla="*/ 4906215 h 6872568"/>
              <a:gd name="connsiteX773" fmla="*/ 9420321 w 12192000"/>
              <a:gd name="connsiteY773" fmla="*/ 4716582 h 6872568"/>
              <a:gd name="connsiteX774" fmla="*/ 5884660 w 12192000"/>
              <a:gd name="connsiteY774" fmla="*/ 4682777 h 6872568"/>
              <a:gd name="connsiteX775" fmla="*/ 5905006 w 12192000"/>
              <a:gd name="connsiteY775" fmla="*/ 4690550 h 6872568"/>
              <a:gd name="connsiteX776" fmla="*/ 5912321 w 12192000"/>
              <a:gd name="connsiteY776" fmla="*/ 4712724 h 6872568"/>
              <a:gd name="connsiteX777" fmla="*/ 5905006 w 12192000"/>
              <a:gd name="connsiteY777" fmla="*/ 4733412 h 6872568"/>
              <a:gd name="connsiteX778" fmla="*/ 5884660 w 12192000"/>
              <a:gd name="connsiteY778" fmla="*/ 4741070 h 6872568"/>
              <a:gd name="connsiteX779" fmla="*/ 5864544 w 12192000"/>
              <a:gd name="connsiteY779" fmla="*/ 4733069 h 6872568"/>
              <a:gd name="connsiteX780" fmla="*/ 5857000 w 12192000"/>
              <a:gd name="connsiteY780" fmla="*/ 4711810 h 6872568"/>
              <a:gd name="connsiteX781" fmla="*/ 5864658 w 12192000"/>
              <a:gd name="connsiteY781" fmla="*/ 4690778 h 6872568"/>
              <a:gd name="connsiteX782" fmla="*/ 5884660 w 12192000"/>
              <a:gd name="connsiteY782" fmla="*/ 4682777 h 6872568"/>
              <a:gd name="connsiteX783" fmla="*/ 5885118 w 12192000"/>
              <a:gd name="connsiteY783" fmla="*/ 4665861 h 6872568"/>
              <a:gd name="connsiteX784" fmla="*/ 5849343 w 12192000"/>
              <a:gd name="connsiteY784" fmla="*/ 4679006 h 6872568"/>
              <a:gd name="connsiteX785" fmla="*/ 5836426 w 12192000"/>
              <a:gd name="connsiteY785" fmla="*/ 4715010 h 6872568"/>
              <a:gd name="connsiteX786" fmla="*/ 5839626 w 12192000"/>
              <a:gd name="connsiteY786" fmla="*/ 4735698 h 6872568"/>
              <a:gd name="connsiteX787" fmla="*/ 5849685 w 12192000"/>
              <a:gd name="connsiteY787" fmla="*/ 4758101 h 6872568"/>
              <a:gd name="connsiteX788" fmla="*/ 5867172 w 12192000"/>
              <a:gd name="connsiteY788" fmla="*/ 4783133 h 6872568"/>
              <a:gd name="connsiteX789" fmla="*/ 5892661 w 12192000"/>
              <a:gd name="connsiteY789" fmla="*/ 4811479 h 6872568"/>
              <a:gd name="connsiteX790" fmla="*/ 5919865 w 12192000"/>
              <a:gd name="connsiteY790" fmla="*/ 4811479 h 6872568"/>
              <a:gd name="connsiteX791" fmla="*/ 5891404 w 12192000"/>
              <a:gd name="connsiteY791" fmla="*/ 4781533 h 6872568"/>
              <a:gd name="connsiteX792" fmla="*/ 5870716 w 12192000"/>
              <a:gd name="connsiteY792" fmla="*/ 4755015 h 6872568"/>
              <a:gd name="connsiteX793" fmla="*/ 5888318 w 12192000"/>
              <a:gd name="connsiteY793" fmla="*/ 4758673 h 6872568"/>
              <a:gd name="connsiteX794" fmla="*/ 5906377 w 12192000"/>
              <a:gd name="connsiteY794" fmla="*/ 4755244 h 6872568"/>
              <a:gd name="connsiteX795" fmla="*/ 5920436 w 12192000"/>
              <a:gd name="connsiteY795" fmla="*/ 4745642 h 6872568"/>
              <a:gd name="connsiteX796" fmla="*/ 5929580 w 12192000"/>
              <a:gd name="connsiteY796" fmla="*/ 4731126 h 6872568"/>
              <a:gd name="connsiteX797" fmla="*/ 5932895 w 12192000"/>
              <a:gd name="connsiteY797" fmla="*/ 4712953 h 6872568"/>
              <a:gd name="connsiteX798" fmla="*/ 5929466 w 12192000"/>
              <a:gd name="connsiteY798" fmla="*/ 4693522 h 6872568"/>
              <a:gd name="connsiteX799" fmla="*/ 5919636 w 12192000"/>
              <a:gd name="connsiteY799" fmla="*/ 4678663 h 6872568"/>
              <a:gd name="connsiteX800" fmla="*/ 5904434 w 12192000"/>
              <a:gd name="connsiteY800" fmla="*/ 4669176 h 6872568"/>
              <a:gd name="connsiteX801" fmla="*/ 5885118 w 12192000"/>
              <a:gd name="connsiteY801" fmla="*/ 4665861 h 6872568"/>
              <a:gd name="connsiteX802" fmla="*/ 10948480 w 12192000"/>
              <a:gd name="connsiteY802" fmla="*/ 4622768 h 6872568"/>
              <a:gd name="connsiteX803" fmla="*/ 10914647 w 12192000"/>
              <a:gd name="connsiteY803" fmla="*/ 4650657 h 6872568"/>
              <a:gd name="connsiteX804" fmla="*/ 10914647 w 12192000"/>
              <a:gd name="connsiteY804" fmla="*/ 4676032 h 6872568"/>
              <a:gd name="connsiteX805" fmla="*/ 10949394 w 12192000"/>
              <a:gd name="connsiteY805" fmla="*/ 4645628 h 6872568"/>
              <a:gd name="connsiteX806" fmla="*/ 10949394 w 12192000"/>
              <a:gd name="connsiteY806" fmla="*/ 4766100 h 6872568"/>
              <a:gd name="connsiteX807" fmla="*/ 10970197 w 12192000"/>
              <a:gd name="connsiteY807" fmla="*/ 4766100 h 6872568"/>
              <a:gd name="connsiteX808" fmla="*/ 10970197 w 12192000"/>
              <a:gd name="connsiteY808" fmla="*/ 4622768 h 6872568"/>
              <a:gd name="connsiteX809" fmla="*/ 4746315 w 12192000"/>
              <a:gd name="connsiteY809" fmla="*/ 4612487 h 6872568"/>
              <a:gd name="connsiteX810" fmla="*/ 4726451 w 12192000"/>
              <a:gd name="connsiteY810" fmla="*/ 4726759 h 6872568"/>
              <a:gd name="connsiteX811" fmla="*/ 4696757 w 12192000"/>
              <a:gd name="connsiteY811" fmla="*/ 4802940 h 6872568"/>
              <a:gd name="connsiteX812" fmla="*/ 4720921 w 12192000"/>
              <a:gd name="connsiteY812" fmla="*/ 4823419 h 6872568"/>
              <a:gd name="connsiteX813" fmla="*/ 4739967 w 12192000"/>
              <a:gd name="connsiteY813" fmla="*/ 4786147 h 6872568"/>
              <a:gd name="connsiteX814" fmla="*/ 4752868 w 12192000"/>
              <a:gd name="connsiteY814" fmla="*/ 4741913 h 6872568"/>
              <a:gd name="connsiteX815" fmla="*/ 4805703 w 12192000"/>
              <a:gd name="connsiteY815" fmla="*/ 4741913 h 6872568"/>
              <a:gd name="connsiteX816" fmla="*/ 4785634 w 12192000"/>
              <a:gd name="connsiteY816" fmla="*/ 4862123 h 6872568"/>
              <a:gd name="connsiteX817" fmla="*/ 4743448 w 12192000"/>
              <a:gd name="connsiteY817" fmla="*/ 4938919 h 6872568"/>
              <a:gd name="connsiteX818" fmla="*/ 4768842 w 12192000"/>
              <a:gd name="connsiteY818" fmla="*/ 4961036 h 6872568"/>
              <a:gd name="connsiteX819" fmla="*/ 4814305 w 12192000"/>
              <a:gd name="connsiteY819" fmla="*/ 4872568 h 6872568"/>
              <a:gd name="connsiteX820" fmla="*/ 4836012 w 12192000"/>
              <a:gd name="connsiteY820" fmla="*/ 4741913 h 6872568"/>
              <a:gd name="connsiteX821" fmla="*/ 4882294 w 12192000"/>
              <a:gd name="connsiteY821" fmla="*/ 4741913 h 6872568"/>
              <a:gd name="connsiteX822" fmla="*/ 4882294 w 12192000"/>
              <a:gd name="connsiteY822" fmla="*/ 4706690 h 6872568"/>
              <a:gd name="connsiteX823" fmla="*/ 4762288 w 12192000"/>
              <a:gd name="connsiteY823" fmla="*/ 4706690 h 6872568"/>
              <a:gd name="connsiteX824" fmla="*/ 4771709 w 12192000"/>
              <a:gd name="connsiteY824" fmla="*/ 4657336 h 6872568"/>
              <a:gd name="connsiteX825" fmla="*/ 4777034 w 12192000"/>
              <a:gd name="connsiteY825" fmla="*/ 4621907 h 6872568"/>
              <a:gd name="connsiteX826" fmla="*/ 11416984 w 12192000"/>
              <a:gd name="connsiteY826" fmla="*/ 4562694 h 6872568"/>
              <a:gd name="connsiteX827" fmla="*/ 11397120 w 12192000"/>
              <a:gd name="connsiteY827" fmla="*/ 4676966 h 6872568"/>
              <a:gd name="connsiteX828" fmla="*/ 11367426 w 12192000"/>
              <a:gd name="connsiteY828" fmla="*/ 4753147 h 6872568"/>
              <a:gd name="connsiteX829" fmla="*/ 11391591 w 12192000"/>
              <a:gd name="connsiteY829" fmla="*/ 4773626 h 6872568"/>
              <a:gd name="connsiteX830" fmla="*/ 11410636 w 12192000"/>
              <a:gd name="connsiteY830" fmla="*/ 4736354 h 6872568"/>
              <a:gd name="connsiteX831" fmla="*/ 11423538 w 12192000"/>
              <a:gd name="connsiteY831" fmla="*/ 4692120 h 6872568"/>
              <a:gd name="connsiteX832" fmla="*/ 11476373 w 12192000"/>
              <a:gd name="connsiteY832" fmla="*/ 4692120 h 6872568"/>
              <a:gd name="connsiteX833" fmla="*/ 11456304 w 12192000"/>
              <a:gd name="connsiteY833" fmla="*/ 4812330 h 6872568"/>
              <a:gd name="connsiteX834" fmla="*/ 11414117 w 12192000"/>
              <a:gd name="connsiteY834" fmla="*/ 4889126 h 6872568"/>
              <a:gd name="connsiteX835" fmla="*/ 11439511 w 12192000"/>
              <a:gd name="connsiteY835" fmla="*/ 4911243 h 6872568"/>
              <a:gd name="connsiteX836" fmla="*/ 11484974 w 12192000"/>
              <a:gd name="connsiteY836" fmla="*/ 4822775 h 6872568"/>
              <a:gd name="connsiteX837" fmla="*/ 11506681 w 12192000"/>
              <a:gd name="connsiteY837" fmla="*/ 4692120 h 6872568"/>
              <a:gd name="connsiteX838" fmla="*/ 11552963 w 12192000"/>
              <a:gd name="connsiteY838" fmla="*/ 4692120 h 6872568"/>
              <a:gd name="connsiteX839" fmla="*/ 11552963 w 12192000"/>
              <a:gd name="connsiteY839" fmla="*/ 4656897 h 6872568"/>
              <a:gd name="connsiteX840" fmla="*/ 11432958 w 12192000"/>
              <a:gd name="connsiteY840" fmla="*/ 4656897 h 6872568"/>
              <a:gd name="connsiteX841" fmla="*/ 11442378 w 12192000"/>
              <a:gd name="connsiteY841" fmla="*/ 4607543 h 6872568"/>
              <a:gd name="connsiteX842" fmla="*/ 11447702 w 12192000"/>
              <a:gd name="connsiteY842" fmla="*/ 4572114 h 6872568"/>
              <a:gd name="connsiteX843" fmla="*/ 719802 w 12192000"/>
              <a:gd name="connsiteY843" fmla="*/ 4558509 h 6872568"/>
              <a:gd name="connsiteX844" fmla="*/ 740148 w 12192000"/>
              <a:gd name="connsiteY844" fmla="*/ 4566282 h 6872568"/>
              <a:gd name="connsiteX845" fmla="*/ 747463 w 12192000"/>
              <a:gd name="connsiteY845" fmla="*/ 4588456 h 6872568"/>
              <a:gd name="connsiteX846" fmla="*/ 740148 w 12192000"/>
              <a:gd name="connsiteY846" fmla="*/ 4609144 h 6872568"/>
              <a:gd name="connsiteX847" fmla="*/ 719802 w 12192000"/>
              <a:gd name="connsiteY847" fmla="*/ 4616802 h 6872568"/>
              <a:gd name="connsiteX848" fmla="*/ 699685 w 12192000"/>
              <a:gd name="connsiteY848" fmla="*/ 4608801 h 6872568"/>
              <a:gd name="connsiteX849" fmla="*/ 692142 w 12192000"/>
              <a:gd name="connsiteY849" fmla="*/ 4587542 h 6872568"/>
              <a:gd name="connsiteX850" fmla="*/ 699800 w 12192000"/>
              <a:gd name="connsiteY850" fmla="*/ 4566510 h 6872568"/>
              <a:gd name="connsiteX851" fmla="*/ 719802 w 12192000"/>
              <a:gd name="connsiteY851" fmla="*/ 4558509 h 6872568"/>
              <a:gd name="connsiteX852" fmla="*/ 720259 w 12192000"/>
              <a:gd name="connsiteY852" fmla="*/ 4541593 h 6872568"/>
              <a:gd name="connsiteX853" fmla="*/ 684483 w 12192000"/>
              <a:gd name="connsiteY853" fmla="*/ 4554738 h 6872568"/>
              <a:gd name="connsiteX854" fmla="*/ 671568 w 12192000"/>
              <a:gd name="connsiteY854" fmla="*/ 4590742 h 6872568"/>
              <a:gd name="connsiteX855" fmla="*/ 674768 w 12192000"/>
              <a:gd name="connsiteY855" fmla="*/ 4611430 h 6872568"/>
              <a:gd name="connsiteX856" fmla="*/ 684826 w 12192000"/>
              <a:gd name="connsiteY856" fmla="*/ 4633833 h 6872568"/>
              <a:gd name="connsiteX857" fmla="*/ 702314 w 12192000"/>
              <a:gd name="connsiteY857" fmla="*/ 4658865 h 6872568"/>
              <a:gd name="connsiteX858" fmla="*/ 727803 w 12192000"/>
              <a:gd name="connsiteY858" fmla="*/ 4687211 h 6872568"/>
              <a:gd name="connsiteX859" fmla="*/ 755007 w 12192000"/>
              <a:gd name="connsiteY859" fmla="*/ 4687211 h 6872568"/>
              <a:gd name="connsiteX860" fmla="*/ 726546 w 12192000"/>
              <a:gd name="connsiteY860" fmla="*/ 4657265 h 6872568"/>
              <a:gd name="connsiteX861" fmla="*/ 705858 w 12192000"/>
              <a:gd name="connsiteY861" fmla="*/ 4630747 h 6872568"/>
              <a:gd name="connsiteX862" fmla="*/ 723460 w 12192000"/>
              <a:gd name="connsiteY862" fmla="*/ 4634405 h 6872568"/>
              <a:gd name="connsiteX863" fmla="*/ 741519 w 12192000"/>
              <a:gd name="connsiteY863" fmla="*/ 4630976 h 6872568"/>
              <a:gd name="connsiteX864" fmla="*/ 755578 w 12192000"/>
              <a:gd name="connsiteY864" fmla="*/ 4621374 h 6872568"/>
              <a:gd name="connsiteX865" fmla="*/ 764722 w 12192000"/>
              <a:gd name="connsiteY865" fmla="*/ 4606858 h 6872568"/>
              <a:gd name="connsiteX866" fmla="*/ 768037 w 12192000"/>
              <a:gd name="connsiteY866" fmla="*/ 4588685 h 6872568"/>
              <a:gd name="connsiteX867" fmla="*/ 764608 w 12192000"/>
              <a:gd name="connsiteY867" fmla="*/ 4569254 h 6872568"/>
              <a:gd name="connsiteX868" fmla="*/ 754778 w 12192000"/>
              <a:gd name="connsiteY868" fmla="*/ 4554395 h 6872568"/>
              <a:gd name="connsiteX869" fmla="*/ 739576 w 12192000"/>
              <a:gd name="connsiteY869" fmla="*/ 4544908 h 6872568"/>
              <a:gd name="connsiteX870" fmla="*/ 720259 w 12192000"/>
              <a:gd name="connsiteY870" fmla="*/ 4541593 h 6872568"/>
              <a:gd name="connsiteX871" fmla="*/ 2914881 w 12192000"/>
              <a:gd name="connsiteY871" fmla="*/ 4477204 h 6872568"/>
              <a:gd name="connsiteX872" fmla="*/ 2914881 w 12192000"/>
              <a:gd name="connsiteY872" fmla="*/ 4494349 h 6872568"/>
              <a:gd name="connsiteX873" fmla="*/ 2968831 w 12192000"/>
              <a:gd name="connsiteY873" fmla="*/ 4494349 h 6872568"/>
              <a:gd name="connsiteX874" fmla="*/ 2970431 w 12192000"/>
              <a:gd name="connsiteY874" fmla="*/ 4524067 h 6872568"/>
              <a:gd name="connsiteX875" fmla="*/ 2966659 w 12192000"/>
              <a:gd name="connsiteY875" fmla="*/ 4523953 h 6872568"/>
              <a:gd name="connsiteX876" fmla="*/ 2960601 w 12192000"/>
              <a:gd name="connsiteY876" fmla="*/ 4523838 h 6872568"/>
              <a:gd name="connsiteX877" fmla="*/ 2924482 w 12192000"/>
              <a:gd name="connsiteY877" fmla="*/ 4536640 h 6872568"/>
              <a:gd name="connsiteX878" fmla="*/ 2910538 w 12192000"/>
              <a:gd name="connsiteY878" fmla="*/ 4570016 h 6872568"/>
              <a:gd name="connsiteX879" fmla="*/ 2930654 w 12192000"/>
              <a:gd name="connsiteY879" fmla="*/ 4608192 h 6872568"/>
              <a:gd name="connsiteX880" fmla="*/ 2986204 w 12192000"/>
              <a:gd name="connsiteY880" fmla="*/ 4622136 h 6872568"/>
              <a:gd name="connsiteX881" fmla="*/ 2991690 w 12192000"/>
              <a:gd name="connsiteY881" fmla="*/ 4622136 h 6872568"/>
              <a:gd name="connsiteX882" fmla="*/ 2991690 w 12192000"/>
              <a:gd name="connsiteY882" fmla="*/ 4604306 h 6872568"/>
              <a:gd name="connsiteX883" fmla="*/ 2988719 w 12192000"/>
              <a:gd name="connsiteY883" fmla="*/ 4604534 h 6872568"/>
              <a:gd name="connsiteX884" fmla="*/ 2984147 w 12192000"/>
              <a:gd name="connsiteY884" fmla="*/ 4604534 h 6872568"/>
              <a:gd name="connsiteX885" fmla="*/ 2944828 w 12192000"/>
              <a:gd name="connsiteY885" fmla="*/ 4595276 h 6872568"/>
              <a:gd name="connsiteX886" fmla="*/ 2931111 w 12192000"/>
              <a:gd name="connsiteY886" fmla="*/ 4568873 h 6872568"/>
              <a:gd name="connsiteX887" fmla="*/ 2940598 w 12192000"/>
              <a:gd name="connsiteY887" fmla="*/ 4548413 h 6872568"/>
              <a:gd name="connsiteX888" fmla="*/ 2967230 w 12192000"/>
              <a:gd name="connsiteY888" fmla="*/ 4540983 h 6872568"/>
              <a:gd name="connsiteX889" fmla="*/ 2977517 w 12192000"/>
              <a:gd name="connsiteY889" fmla="*/ 4541441 h 6872568"/>
              <a:gd name="connsiteX890" fmla="*/ 2991233 w 12192000"/>
              <a:gd name="connsiteY890" fmla="*/ 4543041 h 6872568"/>
              <a:gd name="connsiteX891" fmla="*/ 2986661 w 12192000"/>
              <a:gd name="connsiteY891" fmla="*/ 4477204 h 6872568"/>
              <a:gd name="connsiteX892" fmla="*/ 8436537 w 12192000"/>
              <a:gd name="connsiteY892" fmla="*/ 4473029 h 6872568"/>
              <a:gd name="connsiteX893" fmla="*/ 8456882 w 12192000"/>
              <a:gd name="connsiteY893" fmla="*/ 4480802 h 6872568"/>
              <a:gd name="connsiteX894" fmla="*/ 8464197 w 12192000"/>
              <a:gd name="connsiteY894" fmla="*/ 4502976 h 6872568"/>
              <a:gd name="connsiteX895" fmla="*/ 8456882 w 12192000"/>
              <a:gd name="connsiteY895" fmla="*/ 4523664 h 6872568"/>
              <a:gd name="connsiteX896" fmla="*/ 8436537 w 12192000"/>
              <a:gd name="connsiteY896" fmla="*/ 4531322 h 6872568"/>
              <a:gd name="connsiteX897" fmla="*/ 8416420 w 12192000"/>
              <a:gd name="connsiteY897" fmla="*/ 4523321 h 6872568"/>
              <a:gd name="connsiteX898" fmla="*/ 8408876 w 12192000"/>
              <a:gd name="connsiteY898" fmla="*/ 4502062 h 6872568"/>
              <a:gd name="connsiteX899" fmla="*/ 8416534 w 12192000"/>
              <a:gd name="connsiteY899" fmla="*/ 4481030 h 6872568"/>
              <a:gd name="connsiteX900" fmla="*/ 8436537 w 12192000"/>
              <a:gd name="connsiteY900" fmla="*/ 4473029 h 6872568"/>
              <a:gd name="connsiteX901" fmla="*/ 4144764 w 12192000"/>
              <a:gd name="connsiteY901" fmla="*/ 4470053 h 6872568"/>
              <a:gd name="connsiteX902" fmla="*/ 4165109 w 12192000"/>
              <a:gd name="connsiteY902" fmla="*/ 4477826 h 6872568"/>
              <a:gd name="connsiteX903" fmla="*/ 4172424 w 12192000"/>
              <a:gd name="connsiteY903" fmla="*/ 4500000 h 6872568"/>
              <a:gd name="connsiteX904" fmla="*/ 4165109 w 12192000"/>
              <a:gd name="connsiteY904" fmla="*/ 4520688 h 6872568"/>
              <a:gd name="connsiteX905" fmla="*/ 4144764 w 12192000"/>
              <a:gd name="connsiteY905" fmla="*/ 4528346 h 6872568"/>
              <a:gd name="connsiteX906" fmla="*/ 4124647 w 12192000"/>
              <a:gd name="connsiteY906" fmla="*/ 4520345 h 6872568"/>
              <a:gd name="connsiteX907" fmla="*/ 4117103 w 12192000"/>
              <a:gd name="connsiteY907" fmla="*/ 4499086 h 6872568"/>
              <a:gd name="connsiteX908" fmla="*/ 4124761 w 12192000"/>
              <a:gd name="connsiteY908" fmla="*/ 4478054 h 6872568"/>
              <a:gd name="connsiteX909" fmla="*/ 4144764 w 12192000"/>
              <a:gd name="connsiteY909" fmla="*/ 4470053 h 6872568"/>
              <a:gd name="connsiteX910" fmla="*/ 5884660 w 12192000"/>
              <a:gd name="connsiteY910" fmla="*/ 4465531 h 6872568"/>
              <a:gd name="connsiteX911" fmla="*/ 5906034 w 12192000"/>
              <a:gd name="connsiteY911" fmla="*/ 4479590 h 6872568"/>
              <a:gd name="connsiteX912" fmla="*/ 5912321 w 12192000"/>
              <a:gd name="connsiteY912" fmla="*/ 4496164 h 6872568"/>
              <a:gd name="connsiteX913" fmla="*/ 5905006 w 12192000"/>
              <a:gd name="connsiteY913" fmla="*/ 4513423 h 6872568"/>
              <a:gd name="connsiteX914" fmla="*/ 5884660 w 12192000"/>
              <a:gd name="connsiteY914" fmla="*/ 4519709 h 6872568"/>
              <a:gd name="connsiteX915" fmla="*/ 5864315 w 12192000"/>
              <a:gd name="connsiteY915" fmla="*/ 4513423 h 6872568"/>
              <a:gd name="connsiteX916" fmla="*/ 5857000 w 12192000"/>
              <a:gd name="connsiteY916" fmla="*/ 4496164 h 6872568"/>
              <a:gd name="connsiteX917" fmla="*/ 5863286 w 12192000"/>
              <a:gd name="connsiteY917" fmla="*/ 4479590 h 6872568"/>
              <a:gd name="connsiteX918" fmla="*/ 5884660 w 12192000"/>
              <a:gd name="connsiteY918" fmla="*/ 4465531 h 6872568"/>
              <a:gd name="connsiteX919" fmla="*/ 8436994 w 12192000"/>
              <a:gd name="connsiteY919" fmla="*/ 4456113 h 6872568"/>
              <a:gd name="connsiteX920" fmla="*/ 8401218 w 12192000"/>
              <a:gd name="connsiteY920" fmla="*/ 4469258 h 6872568"/>
              <a:gd name="connsiteX921" fmla="*/ 8388302 w 12192000"/>
              <a:gd name="connsiteY921" fmla="*/ 4505262 h 6872568"/>
              <a:gd name="connsiteX922" fmla="*/ 8391503 w 12192000"/>
              <a:gd name="connsiteY922" fmla="*/ 4525950 h 6872568"/>
              <a:gd name="connsiteX923" fmla="*/ 8401561 w 12192000"/>
              <a:gd name="connsiteY923" fmla="*/ 4548353 h 6872568"/>
              <a:gd name="connsiteX924" fmla="*/ 8419049 w 12192000"/>
              <a:gd name="connsiteY924" fmla="*/ 4573385 h 6872568"/>
              <a:gd name="connsiteX925" fmla="*/ 8444538 w 12192000"/>
              <a:gd name="connsiteY925" fmla="*/ 4601731 h 6872568"/>
              <a:gd name="connsiteX926" fmla="*/ 8471741 w 12192000"/>
              <a:gd name="connsiteY926" fmla="*/ 4601731 h 6872568"/>
              <a:gd name="connsiteX927" fmla="*/ 8443280 w 12192000"/>
              <a:gd name="connsiteY927" fmla="*/ 4571785 h 6872568"/>
              <a:gd name="connsiteX928" fmla="*/ 8422592 w 12192000"/>
              <a:gd name="connsiteY928" fmla="*/ 4545267 h 6872568"/>
              <a:gd name="connsiteX929" fmla="*/ 8440194 w 12192000"/>
              <a:gd name="connsiteY929" fmla="*/ 4548925 h 6872568"/>
              <a:gd name="connsiteX930" fmla="*/ 8458254 w 12192000"/>
              <a:gd name="connsiteY930" fmla="*/ 4545496 h 6872568"/>
              <a:gd name="connsiteX931" fmla="*/ 8472313 w 12192000"/>
              <a:gd name="connsiteY931" fmla="*/ 4535894 h 6872568"/>
              <a:gd name="connsiteX932" fmla="*/ 8481456 w 12192000"/>
              <a:gd name="connsiteY932" fmla="*/ 4521378 h 6872568"/>
              <a:gd name="connsiteX933" fmla="*/ 8484771 w 12192000"/>
              <a:gd name="connsiteY933" fmla="*/ 4503205 h 6872568"/>
              <a:gd name="connsiteX934" fmla="*/ 8481342 w 12192000"/>
              <a:gd name="connsiteY934" fmla="*/ 4483774 h 6872568"/>
              <a:gd name="connsiteX935" fmla="*/ 8471512 w 12192000"/>
              <a:gd name="connsiteY935" fmla="*/ 4468915 h 6872568"/>
              <a:gd name="connsiteX936" fmla="*/ 8456310 w 12192000"/>
              <a:gd name="connsiteY936" fmla="*/ 4459428 h 6872568"/>
              <a:gd name="connsiteX937" fmla="*/ 8436994 w 12192000"/>
              <a:gd name="connsiteY937" fmla="*/ 4456113 h 6872568"/>
              <a:gd name="connsiteX938" fmla="*/ 4145221 w 12192000"/>
              <a:gd name="connsiteY938" fmla="*/ 4453137 h 6872568"/>
              <a:gd name="connsiteX939" fmla="*/ 4109445 w 12192000"/>
              <a:gd name="connsiteY939" fmla="*/ 4466282 h 6872568"/>
              <a:gd name="connsiteX940" fmla="*/ 4096529 w 12192000"/>
              <a:gd name="connsiteY940" fmla="*/ 4502286 h 6872568"/>
              <a:gd name="connsiteX941" fmla="*/ 4099730 w 12192000"/>
              <a:gd name="connsiteY941" fmla="*/ 4522974 h 6872568"/>
              <a:gd name="connsiteX942" fmla="*/ 4109788 w 12192000"/>
              <a:gd name="connsiteY942" fmla="*/ 4545377 h 6872568"/>
              <a:gd name="connsiteX943" fmla="*/ 4127276 w 12192000"/>
              <a:gd name="connsiteY943" fmla="*/ 4570409 h 6872568"/>
              <a:gd name="connsiteX944" fmla="*/ 4152765 w 12192000"/>
              <a:gd name="connsiteY944" fmla="*/ 4598755 h 6872568"/>
              <a:gd name="connsiteX945" fmla="*/ 4179968 w 12192000"/>
              <a:gd name="connsiteY945" fmla="*/ 4598755 h 6872568"/>
              <a:gd name="connsiteX946" fmla="*/ 4151508 w 12192000"/>
              <a:gd name="connsiteY946" fmla="*/ 4568809 h 6872568"/>
              <a:gd name="connsiteX947" fmla="*/ 4130819 w 12192000"/>
              <a:gd name="connsiteY947" fmla="*/ 4542291 h 6872568"/>
              <a:gd name="connsiteX948" fmla="*/ 4148421 w 12192000"/>
              <a:gd name="connsiteY948" fmla="*/ 4545949 h 6872568"/>
              <a:gd name="connsiteX949" fmla="*/ 4166481 w 12192000"/>
              <a:gd name="connsiteY949" fmla="*/ 4542520 h 6872568"/>
              <a:gd name="connsiteX950" fmla="*/ 4180540 w 12192000"/>
              <a:gd name="connsiteY950" fmla="*/ 4532918 h 6872568"/>
              <a:gd name="connsiteX951" fmla="*/ 4189684 w 12192000"/>
              <a:gd name="connsiteY951" fmla="*/ 4518402 h 6872568"/>
              <a:gd name="connsiteX952" fmla="*/ 4192999 w 12192000"/>
              <a:gd name="connsiteY952" fmla="*/ 4500229 h 6872568"/>
              <a:gd name="connsiteX953" fmla="*/ 4189570 w 12192000"/>
              <a:gd name="connsiteY953" fmla="*/ 4480798 h 6872568"/>
              <a:gd name="connsiteX954" fmla="*/ 4179740 w 12192000"/>
              <a:gd name="connsiteY954" fmla="*/ 4465939 h 6872568"/>
              <a:gd name="connsiteX955" fmla="*/ 4164538 w 12192000"/>
              <a:gd name="connsiteY955" fmla="*/ 4456452 h 6872568"/>
              <a:gd name="connsiteX956" fmla="*/ 4145221 w 12192000"/>
              <a:gd name="connsiteY956" fmla="*/ 4453137 h 6872568"/>
              <a:gd name="connsiteX957" fmla="*/ 1133761 w 12192000"/>
              <a:gd name="connsiteY957" fmla="*/ 4422841 h 6872568"/>
              <a:gd name="connsiteX958" fmla="*/ 1133761 w 12192000"/>
              <a:gd name="connsiteY958" fmla="*/ 4488373 h 6872568"/>
              <a:gd name="connsiteX959" fmla="*/ 1077649 w 12192000"/>
              <a:gd name="connsiteY959" fmla="*/ 4488373 h 6872568"/>
              <a:gd name="connsiteX960" fmla="*/ 1077649 w 12192000"/>
              <a:gd name="connsiteY960" fmla="*/ 4595682 h 6872568"/>
              <a:gd name="connsiteX961" fmla="*/ 1105091 w 12192000"/>
              <a:gd name="connsiteY961" fmla="*/ 4595682 h 6872568"/>
              <a:gd name="connsiteX962" fmla="*/ 1105091 w 12192000"/>
              <a:gd name="connsiteY962" fmla="*/ 4518681 h 6872568"/>
              <a:gd name="connsiteX963" fmla="*/ 1191511 w 12192000"/>
              <a:gd name="connsiteY963" fmla="*/ 4518681 h 6872568"/>
              <a:gd name="connsiteX964" fmla="*/ 1176152 w 12192000"/>
              <a:gd name="connsiteY964" fmla="*/ 4623942 h 6872568"/>
              <a:gd name="connsiteX965" fmla="*/ 1128846 w 12192000"/>
              <a:gd name="connsiteY965" fmla="*/ 4694798 h 6872568"/>
              <a:gd name="connsiteX966" fmla="*/ 1148096 w 12192000"/>
              <a:gd name="connsiteY966" fmla="*/ 4718964 h 6872568"/>
              <a:gd name="connsiteX967" fmla="*/ 1202775 w 12192000"/>
              <a:gd name="connsiteY967" fmla="*/ 4633567 h 6872568"/>
              <a:gd name="connsiteX968" fmla="*/ 1220182 w 12192000"/>
              <a:gd name="connsiteY968" fmla="*/ 4502708 h 6872568"/>
              <a:gd name="connsiteX969" fmla="*/ 1209123 w 12192000"/>
              <a:gd name="connsiteY969" fmla="*/ 4488373 h 6872568"/>
              <a:gd name="connsiteX970" fmla="*/ 1160793 w 12192000"/>
              <a:gd name="connsiteY970" fmla="*/ 4488373 h 6872568"/>
              <a:gd name="connsiteX971" fmla="*/ 1160793 w 12192000"/>
              <a:gd name="connsiteY971" fmla="*/ 4422841 h 6872568"/>
              <a:gd name="connsiteX972" fmla="*/ 5884660 w 12192000"/>
              <a:gd name="connsiteY972" fmla="*/ 4407010 h 6872568"/>
              <a:gd name="connsiteX973" fmla="*/ 5900662 w 12192000"/>
              <a:gd name="connsiteY973" fmla="*/ 4411353 h 6872568"/>
              <a:gd name="connsiteX974" fmla="*/ 5906377 w 12192000"/>
              <a:gd name="connsiteY974" fmla="*/ 4423240 h 6872568"/>
              <a:gd name="connsiteX975" fmla="*/ 5900777 w 12192000"/>
              <a:gd name="connsiteY975" fmla="*/ 4435356 h 6872568"/>
              <a:gd name="connsiteX976" fmla="*/ 5884660 w 12192000"/>
              <a:gd name="connsiteY976" fmla="*/ 4445414 h 6872568"/>
              <a:gd name="connsiteX977" fmla="*/ 5868544 w 12192000"/>
              <a:gd name="connsiteY977" fmla="*/ 4435356 h 6872568"/>
              <a:gd name="connsiteX978" fmla="*/ 5862943 w 12192000"/>
              <a:gd name="connsiteY978" fmla="*/ 4422783 h 6872568"/>
              <a:gd name="connsiteX979" fmla="*/ 5868658 w 12192000"/>
              <a:gd name="connsiteY979" fmla="*/ 4411353 h 6872568"/>
              <a:gd name="connsiteX980" fmla="*/ 5884660 w 12192000"/>
              <a:gd name="connsiteY980" fmla="*/ 4407010 h 6872568"/>
              <a:gd name="connsiteX981" fmla="*/ 2266469 w 12192000"/>
              <a:gd name="connsiteY981" fmla="*/ 4390894 h 6872568"/>
              <a:gd name="connsiteX982" fmla="*/ 2125985 w 12192000"/>
              <a:gd name="connsiteY982" fmla="*/ 4395809 h 6872568"/>
              <a:gd name="connsiteX983" fmla="*/ 2125985 w 12192000"/>
              <a:gd name="connsiteY983" fmla="*/ 4431032 h 6872568"/>
              <a:gd name="connsiteX984" fmla="*/ 2248857 w 12192000"/>
              <a:gd name="connsiteY984" fmla="*/ 4431032 h 6872568"/>
              <a:gd name="connsiteX985" fmla="*/ 2249677 w 12192000"/>
              <a:gd name="connsiteY985" fmla="*/ 4439224 h 6872568"/>
              <a:gd name="connsiteX986" fmla="*/ 2249677 w 12192000"/>
              <a:gd name="connsiteY986" fmla="*/ 4446596 h 6872568"/>
              <a:gd name="connsiteX987" fmla="*/ 2248857 w 12192000"/>
              <a:gd name="connsiteY987" fmla="*/ 4464617 h 6872568"/>
              <a:gd name="connsiteX988" fmla="*/ 2245990 w 12192000"/>
              <a:gd name="connsiteY988" fmla="*/ 4485096 h 6872568"/>
              <a:gd name="connsiteX989" fmla="*/ 2133767 w 12192000"/>
              <a:gd name="connsiteY989" fmla="*/ 4485096 h 6872568"/>
              <a:gd name="connsiteX990" fmla="*/ 2133767 w 12192000"/>
              <a:gd name="connsiteY990" fmla="*/ 4520320 h 6872568"/>
              <a:gd name="connsiteX991" fmla="*/ 2241076 w 12192000"/>
              <a:gd name="connsiteY991" fmla="*/ 4520320 h 6872568"/>
              <a:gd name="connsiteX992" fmla="*/ 2210767 w 12192000"/>
              <a:gd name="connsiteY992" fmla="*/ 4612474 h 6872568"/>
              <a:gd name="connsiteX993" fmla="*/ 2145235 w 12192000"/>
              <a:gd name="connsiteY993" fmla="*/ 4669405 h 6872568"/>
              <a:gd name="connsiteX994" fmla="*/ 2162847 w 12192000"/>
              <a:gd name="connsiteY994" fmla="*/ 4699714 h 6872568"/>
              <a:gd name="connsiteX995" fmla="*/ 2253363 w 12192000"/>
              <a:gd name="connsiteY995" fmla="*/ 4601415 h 6872568"/>
              <a:gd name="connsiteX996" fmla="*/ 2284081 w 12192000"/>
              <a:gd name="connsiteY996" fmla="*/ 4411782 h 6872568"/>
              <a:gd name="connsiteX997" fmla="*/ 5884660 w 12192000"/>
              <a:gd name="connsiteY997" fmla="*/ 4389865 h 6872568"/>
              <a:gd name="connsiteX998" fmla="*/ 5854371 w 12192000"/>
              <a:gd name="connsiteY998" fmla="*/ 4398437 h 6872568"/>
              <a:gd name="connsiteX999" fmla="*/ 5843284 w 12192000"/>
              <a:gd name="connsiteY999" fmla="*/ 4422097 h 6872568"/>
              <a:gd name="connsiteX1000" fmla="*/ 5866372 w 12192000"/>
              <a:gd name="connsiteY1000" fmla="*/ 4455244 h 6872568"/>
              <a:gd name="connsiteX1001" fmla="*/ 5843398 w 12192000"/>
              <a:gd name="connsiteY1001" fmla="*/ 4473646 h 6872568"/>
              <a:gd name="connsiteX1002" fmla="*/ 5836426 w 12192000"/>
              <a:gd name="connsiteY1002" fmla="*/ 4496849 h 6872568"/>
              <a:gd name="connsiteX1003" fmla="*/ 5848885 w 12192000"/>
              <a:gd name="connsiteY1003" fmla="*/ 4526796 h 6872568"/>
              <a:gd name="connsiteX1004" fmla="*/ 5884660 w 12192000"/>
              <a:gd name="connsiteY1004" fmla="*/ 4537311 h 6872568"/>
              <a:gd name="connsiteX1005" fmla="*/ 5920436 w 12192000"/>
              <a:gd name="connsiteY1005" fmla="*/ 4527025 h 6872568"/>
              <a:gd name="connsiteX1006" fmla="*/ 5932895 w 12192000"/>
              <a:gd name="connsiteY1006" fmla="*/ 4498221 h 6872568"/>
              <a:gd name="connsiteX1007" fmla="*/ 5926038 w 12192000"/>
              <a:gd name="connsiteY1007" fmla="*/ 4473875 h 6872568"/>
              <a:gd name="connsiteX1008" fmla="*/ 5902948 w 12192000"/>
              <a:gd name="connsiteY1008" fmla="*/ 4455244 h 6872568"/>
              <a:gd name="connsiteX1009" fmla="*/ 5926038 w 12192000"/>
              <a:gd name="connsiteY1009" fmla="*/ 4421183 h 6872568"/>
              <a:gd name="connsiteX1010" fmla="*/ 5914950 w 12192000"/>
              <a:gd name="connsiteY1010" fmla="*/ 4398323 h 6872568"/>
              <a:gd name="connsiteX1011" fmla="*/ 5884660 w 12192000"/>
              <a:gd name="connsiteY1011" fmla="*/ 4389865 h 6872568"/>
              <a:gd name="connsiteX1012" fmla="*/ 10962882 w 12192000"/>
              <a:gd name="connsiteY1012" fmla="*/ 4370698 h 6872568"/>
              <a:gd name="connsiteX1013" fmla="*/ 10983227 w 12192000"/>
              <a:gd name="connsiteY1013" fmla="*/ 4378471 h 6872568"/>
              <a:gd name="connsiteX1014" fmla="*/ 10990542 w 12192000"/>
              <a:gd name="connsiteY1014" fmla="*/ 4400645 h 6872568"/>
              <a:gd name="connsiteX1015" fmla="*/ 10983227 w 12192000"/>
              <a:gd name="connsiteY1015" fmla="*/ 4421333 h 6872568"/>
              <a:gd name="connsiteX1016" fmla="*/ 10962882 w 12192000"/>
              <a:gd name="connsiteY1016" fmla="*/ 4428991 h 6872568"/>
              <a:gd name="connsiteX1017" fmla="*/ 10942765 w 12192000"/>
              <a:gd name="connsiteY1017" fmla="*/ 4420990 h 6872568"/>
              <a:gd name="connsiteX1018" fmla="*/ 10935221 w 12192000"/>
              <a:gd name="connsiteY1018" fmla="*/ 4399731 h 6872568"/>
              <a:gd name="connsiteX1019" fmla="*/ 10942879 w 12192000"/>
              <a:gd name="connsiteY1019" fmla="*/ 4378699 h 6872568"/>
              <a:gd name="connsiteX1020" fmla="*/ 10962882 w 12192000"/>
              <a:gd name="connsiteY1020" fmla="*/ 4370698 h 6872568"/>
              <a:gd name="connsiteX1021" fmla="*/ 10963339 w 12192000"/>
              <a:gd name="connsiteY1021" fmla="*/ 4353782 h 6872568"/>
              <a:gd name="connsiteX1022" fmla="*/ 10927563 w 12192000"/>
              <a:gd name="connsiteY1022" fmla="*/ 4366927 h 6872568"/>
              <a:gd name="connsiteX1023" fmla="*/ 10914647 w 12192000"/>
              <a:gd name="connsiteY1023" fmla="*/ 4402931 h 6872568"/>
              <a:gd name="connsiteX1024" fmla="*/ 10917847 w 12192000"/>
              <a:gd name="connsiteY1024" fmla="*/ 4423619 h 6872568"/>
              <a:gd name="connsiteX1025" fmla="*/ 10927906 w 12192000"/>
              <a:gd name="connsiteY1025" fmla="*/ 4446022 h 6872568"/>
              <a:gd name="connsiteX1026" fmla="*/ 10945394 w 12192000"/>
              <a:gd name="connsiteY1026" fmla="*/ 4471054 h 6872568"/>
              <a:gd name="connsiteX1027" fmla="*/ 10970883 w 12192000"/>
              <a:gd name="connsiteY1027" fmla="*/ 4499400 h 6872568"/>
              <a:gd name="connsiteX1028" fmla="*/ 10998086 w 12192000"/>
              <a:gd name="connsiteY1028" fmla="*/ 4499400 h 6872568"/>
              <a:gd name="connsiteX1029" fmla="*/ 10969625 w 12192000"/>
              <a:gd name="connsiteY1029" fmla="*/ 4469454 h 6872568"/>
              <a:gd name="connsiteX1030" fmla="*/ 10948937 w 12192000"/>
              <a:gd name="connsiteY1030" fmla="*/ 4442936 h 6872568"/>
              <a:gd name="connsiteX1031" fmla="*/ 10966539 w 12192000"/>
              <a:gd name="connsiteY1031" fmla="*/ 4446594 h 6872568"/>
              <a:gd name="connsiteX1032" fmla="*/ 10984599 w 12192000"/>
              <a:gd name="connsiteY1032" fmla="*/ 4443165 h 6872568"/>
              <a:gd name="connsiteX1033" fmla="*/ 10998658 w 12192000"/>
              <a:gd name="connsiteY1033" fmla="*/ 4433563 h 6872568"/>
              <a:gd name="connsiteX1034" fmla="*/ 11007802 w 12192000"/>
              <a:gd name="connsiteY1034" fmla="*/ 4419047 h 6872568"/>
              <a:gd name="connsiteX1035" fmla="*/ 11011116 w 12192000"/>
              <a:gd name="connsiteY1035" fmla="*/ 4400874 h 6872568"/>
              <a:gd name="connsiteX1036" fmla="*/ 11007687 w 12192000"/>
              <a:gd name="connsiteY1036" fmla="*/ 4381443 h 6872568"/>
              <a:gd name="connsiteX1037" fmla="*/ 10997857 w 12192000"/>
              <a:gd name="connsiteY1037" fmla="*/ 4366584 h 6872568"/>
              <a:gd name="connsiteX1038" fmla="*/ 10982656 w 12192000"/>
              <a:gd name="connsiteY1038" fmla="*/ 4357097 h 6872568"/>
              <a:gd name="connsiteX1039" fmla="*/ 10963339 w 12192000"/>
              <a:gd name="connsiteY1039" fmla="*/ 4353782 h 6872568"/>
              <a:gd name="connsiteX1040" fmla="*/ 719802 w 12192000"/>
              <a:gd name="connsiteY1040" fmla="*/ 4341263 h 6872568"/>
              <a:gd name="connsiteX1041" fmla="*/ 741176 w 12192000"/>
              <a:gd name="connsiteY1041" fmla="*/ 4355322 h 6872568"/>
              <a:gd name="connsiteX1042" fmla="*/ 747463 w 12192000"/>
              <a:gd name="connsiteY1042" fmla="*/ 4371896 h 6872568"/>
              <a:gd name="connsiteX1043" fmla="*/ 740148 w 12192000"/>
              <a:gd name="connsiteY1043" fmla="*/ 4389155 h 6872568"/>
              <a:gd name="connsiteX1044" fmla="*/ 719802 w 12192000"/>
              <a:gd name="connsiteY1044" fmla="*/ 4395441 h 6872568"/>
              <a:gd name="connsiteX1045" fmla="*/ 699457 w 12192000"/>
              <a:gd name="connsiteY1045" fmla="*/ 4389155 h 6872568"/>
              <a:gd name="connsiteX1046" fmla="*/ 692142 w 12192000"/>
              <a:gd name="connsiteY1046" fmla="*/ 4371896 h 6872568"/>
              <a:gd name="connsiteX1047" fmla="*/ 698428 w 12192000"/>
              <a:gd name="connsiteY1047" fmla="*/ 4355322 h 6872568"/>
              <a:gd name="connsiteX1048" fmla="*/ 719802 w 12192000"/>
              <a:gd name="connsiteY1048" fmla="*/ 4341263 h 6872568"/>
              <a:gd name="connsiteX1049" fmla="*/ 6508686 w 12192000"/>
              <a:gd name="connsiteY1049" fmla="*/ 4327435 h 6872568"/>
              <a:gd name="connsiteX1050" fmla="*/ 6488822 w 12192000"/>
              <a:gd name="connsiteY1050" fmla="*/ 4441707 h 6872568"/>
              <a:gd name="connsiteX1051" fmla="*/ 6459128 w 12192000"/>
              <a:gd name="connsiteY1051" fmla="*/ 4517888 h 6872568"/>
              <a:gd name="connsiteX1052" fmla="*/ 6483292 w 12192000"/>
              <a:gd name="connsiteY1052" fmla="*/ 4538367 h 6872568"/>
              <a:gd name="connsiteX1053" fmla="*/ 6502338 w 12192000"/>
              <a:gd name="connsiteY1053" fmla="*/ 4501095 h 6872568"/>
              <a:gd name="connsiteX1054" fmla="*/ 6515239 w 12192000"/>
              <a:gd name="connsiteY1054" fmla="*/ 4456861 h 6872568"/>
              <a:gd name="connsiteX1055" fmla="*/ 6568074 w 12192000"/>
              <a:gd name="connsiteY1055" fmla="*/ 4456861 h 6872568"/>
              <a:gd name="connsiteX1056" fmla="*/ 6548005 w 12192000"/>
              <a:gd name="connsiteY1056" fmla="*/ 4577071 h 6872568"/>
              <a:gd name="connsiteX1057" fmla="*/ 6505819 w 12192000"/>
              <a:gd name="connsiteY1057" fmla="*/ 4653867 h 6872568"/>
              <a:gd name="connsiteX1058" fmla="*/ 6531213 w 12192000"/>
              <a:gd name="connsiteY1058" fmla="*/ 4675984 h 6872568"/>
              <a:gd name="connsiteX1059" fmla="*/ 6576676 w 12192000"/>
              <a:gd name="connsiteY1059" fmla="*/ 4587516 h 6872568"/>
              <a:gd name="connsiteX1060" fmla="*/ 6598383 w 12192000"/>
              <a:gd name="connsiteY1060" fmla="*/ 4456861 h 6872568"/>
              <a:gd name="connsiteX1061" fmla="*/ 6644665 w 12192000"/>
              <a:gd name="connsiteY1061" fmla="*/ 4456861 h 6872568"/>
              <a:gd name="connsiteX1062" fmla="*/ 6644665 w 12192000"/>
              <a:gd name="connsiteY1062" fmla="*/ 4421638 h 6872568"/>
              <a:gd name="connsiteX1063" fmla="*/ 6524659 w 12192000"/>
              <a:gd name="connsiteY1063" fmla="*/ 4421638 h 6872568"/>
              <a:gd name="connsiteX1064" fmla="*/ 6534080 w 12192000"/>
              <a:gd name="connsiteY1064" fmla="*/ 4372284 h 6872568"/>
              <a:gd name="connsiteX1065" fmla="*/ 6539404 w 12192000"/>
              <a:gd name="connsiteY1065" fmla="*/ 4336855 h 6872568"/>
              <a:gd name="connsiteX1066" fmla="*/ 719802 w 12192000"/>
              <a:gd name="connsiteY1066" fmla="*/ 4282742 h 6872568"/>
              <a:gd name="connsiteX1067" fmla="*/ 735804 w 12192000"/>
              <a:gd name="connsiteY1067" fmla="*/ 4287085 h 6872568"/>
              <a:gd name="connsiteX1068" fmla="*/ 741519 w 12192000"/>
              <a:gd name="connsiteY1068" fmla="*/ 4298972 h 6872568"/>
              <a:gd name="connsiteX1069" fmla="*/ 735918 w 12192000"/>
              <a:gd name="connsiteY1069" fmla="*/ 4311088 h 6872568"/>
              <a:gd name="connsiteX1070" fmla="*/ 719802 w 12192000"/>
              <a:gd name="connsiteY1070" fmla="*/ 4321146 h 6872568"/>
              <a:gd name="connsiteX1071" fmla="*/ 703686 w 12192000"/>
              <a:gd name="connsiteY1071" fmla="*/ 4311088 h 6872568"/>
              <a:gd name="connsiteX1072" fmla="*/ 698085 w 12192000"/>
              <a:gd name="connsiteY1072" fmla="*/ 4298515 h 6872568"/>
              <a:gd name="connsiteX1073" fmla="*/ 703800 w 12192000"/>
              <a:gd name="connsiteY1073" fmla="*/ 4287085 h 6872568"/>
              <a:gd name="connsiteX1074" fmla="*/ 719802 w 12192000"/>
              <a:gd name="connsiteY1074" fmla="*/ 4282742 h 6872568"/>
              <a:gd name="connsiteX1075" fmla="*/ 719802 w 12192000"/>
              <a:gd name="connsiteY1075" fmla="*/ 4265597 h 6872568"/>
              <a:gd name="connsiteX1076" fmla="*/ 689513 w 12192000"/>
              <a:gd name="connsiteY1076" fmla="*/ 4274169 h 6872568"/>
              <a:gd name="connsiteX1077" fmla="*/ 678426 w 12192000"/>
              <a:gd name="connsiteY1077" fmla="*/ 4297829 h 6872568"/>
              <a:gd name="connsiteX1078" fmla="*/ 701514 w 12192000"/>
              <a:gd name="connsiteY1078" fmla="*/ 4330976 h 6872568"/>
              <a:gd name="connsiteX1079" fmla="*/ 678540 w 12192000"/>
              <a:gd name="connsiteY1079" fmla="*/ 4349378 h 6872568"/>
              <a:gd name="connsiteX1080" fmla="*/ 671568 w 12192000"/>
              <a:gd name="connsiteY1080" fmla="*/ 4372581 h 6872568"/>
              <a:gd name="connsiteX1081" fmla="*/ 684026 w 12192000"/>
              <a:gd name="connsiteY1081" fmla="*/ 4402528 h 6872568"/>
              <a:gd name="connsiteX1082" fmla="*/ 719802 w 12192000"/>
              <a:gd name="connsiteY1082" fmla="*/ 4413043 h 6872568"/>
              <a:gd name="connsiteX1083" fmla="*/ 755578 w 12192000"/>
              <a:gd name="connsiteY1083" fmla="*/ 4402757 h 6872568"/>
              <a:gd name="connsiteX1084" fmla="*/ 768037 w 12192000"/>
              <a:gd name="connsiteY1084" fmla="*/ 4373953 h 6872568"/>
              <a:gd name="connsiteX1085" fmla="*/ 761179 w 12192000"/>
              <a:gd name="connsiteY1085" fmla="*/ 4349607 h 6872568"/>
              <a:gd name="connsiteX1086" fmla="*/ 738090 w 12192000"/>
              <a:gd name="connsiteY1086" fmla="*/ 4330976 h 6872568"/>
              <a:gd name="connsiteX1087" fmla="*/ 761179 w 12192000"/>
              <a:gd name="connsiteY1087" fmla="*/ 4296915 h 6872568"/>
              <a:gd name="connsiteX1088" fmla="*/ 750092 w 12192000"/>
              <a:gd name="connsiteY1088" fmla="*/ 4274055 h 6872568"/>
              <a:gd name="connsiteX1089" fmla="*/ 719802 w 12192000"/>
              <a:gd name="connsiteY1089" fmla="*/ 4265597 h 6872568"/>
              <a:gd name="connsiteX1090" fmla="*/ 8436537 w 12192000"/>
              <a:gd name="connsiteY1090" fmla="*/ 4255783 h 6872568"/>
              <a:gd name="connsiteX1091" fmla="*/ 8457911 w 12192000"/>
              <a:gd name="connsiteY1091" fmla="*/ 4269842 h 6872568"/>
              <a:gd name="connsiteX1092" fmla="*/ 8464197 w 12192000"/>
              <a:gd name="connsiteY1092" fmla="*/ 4286416 h 6872568"/>
              <a:gd name="connsiteX1093" fmla="*/ 8456882 w 12192000"/>
              <a:gd name="connsiteY1093" fmla="*/ 4303675 h 6872568"/>
              <a:gd name="connsiteX1094" fmla="*/ 8436537 w 12192000"/>
              <a:gd name="connsiteY1094" fmla="*/ 4309961 h 6872568"/>
              <a:gd name="connsiteX1095" fmla="*/ 8416191 w 12192000"/>
              <a:gd name="connsiteY1095" fmla="*/ 4303675 h 6872568"/>
              <a:gd name="connsiteX1096" fmla="*/ 8408876 w 12192000"/>
              <a:gd name="connsiteY1096" fmla="*/ 4286416 h 6872568"/>
              <a:gd name="connsiteX1097" fmla="*/ 8415162 w 12192000"/>
              <a:gd name="connsiteY1097" fmla="*/ 4269842 h 6872568"/>
              <a:gd name="connsiteX1098" fmla="*/ 8436537 w 12192000"/>
              <a:gd name="connsiteY1098" fmla="*/ 4255783 h 6872568"/>
              <a:gd name="connsiteX1099" fmla="*/ 4144764 w 12192000"/>
              <a:gd name="connsiteY1099" fmla="*/ 4252807 h 6872568"/>
              <a:gd name="connsiteX1100" fmla="*/ 4166138 w 12192000"/>
              <a:gd name="connsiteY1100" fmla="*/ 4266866 h 6872568"/>
              <a:gd name="connsiteX1101" fmla="*/ 4172424 w 12192000"/>
              <a:gd name="connsiteY1101" fmla="*/ 4283440 h 6872568"/>
              <a:gd name="connsiteX1102" fmla="*/ 4165109 w 12192000"/>
              <a:gd name="connsiteY1102" fmla="*/ 4300699 h 6872568"/>
              <a:gd name="connsiteX1103" fmla="*/ 4144764 w 12192000"/>
              <a:gd name="connsiteY1103" fmla="*/ 4306985 h 6872568"/>
              <a:gd name="connsiteX1104" fmla="*/ 4124419 w 12192000"/>
              <a:gd name="connsiteY1104" fmla="*/ 4300699 h 6872568"/>
              <a:gd name="connsiteX1105" fmla="*/ 4117103 w 12192000"/>
              <a:gd name="connsiteY1105" fmla="*/ 4283440 h 6872568"/>
              <a:gd name="connsiteX1106" fmla="*/ 4123390 w 12192000"/>
              <a:gd name="connsiteY1106" fmla="*/ 4266866 h 6872568"/>
              <a:gd name="connsiteX1107" fmla="*/ 4144764 w 12192000"/>
              <a:gd name="connsiteY1107" fmla="*/ 4252807 h 6872568"/>
              <a:gd name="connsiteX1108" fmla="*/ 7735034 w 12192000"/>
              <a:gd name="connsiteY1108" fmla="*/ 4211557 h 6872568"/>
              <a:gd name="connsiteX1109" fmla="*/ 7581444 w 12192000"/>
              <a:gd name="connsiteY1109" fmla="*/ 4219339 h 6872568"/>
              <a:gd name="connsiteX1110" fmla="*/ 7583082 w 12192000"/>
              <a:gd name="connsiteY1110" fmla="*/ 4254563 h 6872568"/>
              <a:gd name="connsiteX1111" fmla="*/ 7720699 w 12192000"/>
              <a:gd name="connsiteY1111" fmla="*/ 4250057 h 6872568"/>
              <a:gd name="connsiteX1112" fmla="*/ 7706978 w 12192000"/>
              <a:gd name="connsiteY1112" fmla="*/ 4285895 h 6872568"/>
              <a:gd name="connsiteX1113" fmla="*/ 7683837 w 12192000"/>
              <a:gd name="connsiteY1113" fmla="*/ 4325009 h 6872568"/>
              <a:gd name="connsiteX1114" fmla="*/ 7683837 w 12192000"/>
              <a:gd name="connsiteY1114" fmla="*/ 4277089 h 6872568"/>
              <a:gd name="connsiteX1115" fmla="*/ 7651890 w 12192000"/>
              <a:gd name="connsiteY1115" fmla="*/ 4277089 h 6872568"/>
              <a:gd name="connsiteX1116" fmla="*/ 7651890 w 12192000"/>
              <a:gd name="connsiteY1116" fmla="*/ 4349174 h 6872568"/>
              <a:gd name="connsiteX1117" fmla="*/ 7640627 w 12192000"/>
              <a:gd name="connsiteY1117" fmla="*/ 4436209 h 6872568"/>
              <a:gd name="connsiteX1118" fmla="*/ 7605608 w 12192000"/>
              <a:gd name="connsiteY1118" fmla="*/ 4499488 h 6872568"/>
              <a:gd name="connsiteX1119" fmla="*/ 7628135 w 12192000"/>
              <a:gd name="connsiteY1119" fmla="*/ 4526520 h 6872568"/>
              <a:gd name="connsiteX1120" fmla="*/ 7670321 w 12192000"/>
              <a:gd name="connsiteY1120" fmla="*/ 4450544 h 6872568"/>
              <a:gd name="connsiteX1121" fmla="*/ 7683837 w 12192000"/>
              <a:gd name="connsiteY1121" fmla="*/ 4345898 h 6872568"/>
              <a:gd name="connsiteX1122" fmla="*/ 7698172 w 12192000"/>
              <a:gd name="connsiteY1122" fmla="*/ 4361871 h 6872568"/>
              <a:gd name="connsiteX1123" fmla="*/ 7713531 w 12192000"/>
              <a:gd name="connsiteY1123" fmla="*/ 4339345 h 6872568"/>
              <a:gd name="connsiteX1124" fmla="*/ 7728686 w 12192000"/>
              <a:gd name="connsiteY1124" fmla="*/ 4312517 h 6872568"/>
              <a:gd name="connsiteX1125" fmla="*/ 7743635 w 12192000"/>
              <a:gd name="connsiteY1125" fmla="*/ 4280571 h 6872568"/>
              <a:gd name="connsiteX1126" fmla="*/ 7759199 w 12192000"/>
              <a:gd name="connsiteY1126" fmla="*/ 4241866 h 6872568"/>
              <a:gd name="connsiteX1127" fmla="*/ 8436537 w 12192000"/>
              <a:gd name="connsiteY1127" fmla="*/ 4197262 h 6872568"/>
              <a:gd name="connsiteX1128" fmla="*/ 8452539 w 12192000"/>
              <a:gd name="connsiteY1128" fmla="*/ 4201605 h 6872568"/>
              <a:gd name="connsiteX1129" fmla="*/ 8458254 w 12192000"/>
              <a:gd name="connsiteY1129" fmla="*/ 4213492 h 6872568"/>
              <a:gd name="connsiteX1130" fmla="*/ 8452653 w 12192000"/>
              <a:gd name="connsiteY1130" fmla="*/ 4225608 h 6872568"/>
              <a:gd name="connsiteX1131" fmla="*/ 8436537 w 12192000"/>
              <a:gd name="connsiteY1131" fmla="*/ 4235666 h 6872568"/>
              <a:gd name="connsiteX1132" fmla="*/ 8420420 w 12192000"/>
              <a:gd name="connsiteY1132" fmla="*/ 4225608 h 6872568"/>
              <a:gd name="connsiteX1133" fmla="*/ 8414820 w 12192000"/>
              <a:gd name="connsiteY1133" fmla="*/ 4213035 h 6872568"/>
              <a:gd name="connsiteX1134" fmla="*/ 8420535 w 12192000"/>
              <a:gd name="connsiteY1134" fmla="*/ 4201605 h 6872568"/>
              <a:gd name="connsiteX1135" fmla="*/ 8436537 w 12192000"/>
              <a:gd name="connsiteY1135" fmla="*/ 4197262 h 6872568"/>
              <a:gd name="connsiteX1136" fmla="*/ 4144764 w 12192000"/>
              <a:gd name="connsiteY1136" fmla="*/ 4194286 h 6872568"/>
              <a:gd name="connsiteX1137" fmla="*/ 4160766 w 12192000"/>
              <a:gd name="connsiteY1137" fmla="*/ 4198629 h 6872568"/>
              <a:gd name="connsiteX1138" fmla="*/ 4166481 w 12192000"/>
              <a:gd name="connsiteY1138" fmla="*/ 4210516 h 6872568"/>
              <a:gd name="connsiteX1139" fmla="*/ 4160880 w 12192000"/>
              <a:gd name="connsiteY1139" fmla="*/ 4222632 h 6872568"/>
              <a:gd name="connsiteX1140" fmla="*/ 4144764 w 12192000"/>
              <a:gd name="connsiteY1140" fmla="*/ 4232690 h 6872568"/>
              <a:gd name="connsiteX1141" fmla="*/ 4128647 w 12192000"/>
              <a:gd name="connsiteY1141" fmla="*/ 4222632 h 6872568"/>
              <a:gd name="connsiteX1142" fmla="*/ 4123047 w 12192000"/>
              <a:gd name="connsiteY1142" fmla="*/ 4210059 h 6872568"/>
              <a:gd name="connsiteX1143" fmla="*/ 4128762 w 12192000"/>
              <a:gd name="connsiteY1143" fmla="*/ 4198629 h 6872568"/>
              <a:gd name="connsiteX1144" fmla="*/ 4144764 w 12192000"/>
              <a:gd name="connsiteY1144" fmla="*/ 4194286 h 6872568"/>
              <a:gd name="connsiteX1145" fmla="*/ 4773348 w 12192000"/>
              <a:gd name="connsiteY1145" fmla="*/ 4187329 h 6872568"/>
              <a:gd name="connsiteX1146" fmla="*/ 4773348 w 12192000"/>
              <a:gd name="connsiteY1146" fmla="*/ 4259415 h 6872568"/>
              <a:gd name="connsiteX1147" fmla="*/ 4699624 w 12192000"/>
              <a:gd name="connsiteY1147" fmla="*/ 4259415 h 6872568"/>
              <a:gd name="connsiteX1148" fmla="*/ 4699624 w 12192000"/>
              <a:gd name="connsiteY1148" fmla="*/ 4289723 h 6872568"/>
              <a:gd name="connsiteX1149" fmla="*/ 4765565 w 12192000"/>
              <a:gd name="connsiteY1149" fmla="*/ 4289723 h 6872568"/>
              <a:gd name="connsiteX1150" fmla="*/ 4737304 w 12192000"/>
              <a:gd name="connsiteY1150" fmla="*/ 4361809 h 6872568"/>
              <a:gd name="connsiteX1151" fmla="*/ 4696757 w 12192000"/>
              <a:gd name="connsiteY1151" fmla="*/ 4424064 h 6872568"/>
              <a:gd name="connsiteX1152" fmla="*/ 4716007 w 12192000"/>
              <a:gd name="connsiteY1152" fmla="*/ 4446590 h 6872568"/>
              <a:gd name="connsiteX1153" fmla="*/ 4749387 w 12192000"/>
              <a:gd name="connsiteY1153" fmla="*/ 4396008 h 6872568"/>
              <a:gd name="connsiteX1154" fmla="*/ 4773348 w 12192000"/>
              <a:gd name="connsiteY1154" fmla="*/ 4339282 h 6872568"/>
              <a:gd name="connsiteX1155" fmla="*/ 4773348 w 12192000"/>
              <a:gd name="connsiteY1155" fmla="*/ 4436761 h 6872568"/>
              <a:gd name="connsiteX1156" fmla="*/ 4771709 w 12192000"/>
              <a:gd name="connsiteY1156" fmla="*/ 4444133 h 6872568"/>
              <a:gd name="connsiteX1157" fmla="*/ 4765565 w 12192000"/>
              <a:gd name="connsiteY1157" fmla="*/ 4446590 h 6872568"/>
              <a:gd name="connsiteX1158" fmla="*/ 4749592 w 12192000"/>
              <a:gd name="connsiteY1158" fmla="*/ 4446590 h 6872568"/>
              <a:gd name="connsiteX1159" fmla="*/ 4754097 w 12192000"/>
              <a:gd name="connsiteY1159" fmla="*/ 4476899 h 6872568"/>
              <a:gd name="connsiteX1160" fmla="*/ 4768432 w 12192000"/>
              <a:gd name="connsiteY1160" fmla="*/ 4476899 h 6872568"/>
              <a:gd name="connsiteX1161" fmla="*/ 4800790 w 12192000"/>
              <a:gd name="connsiteY1161" fmla="*/ 4444952 h 6872568"/>
              <a:gd name="connsiteX1162" fmla="*/ 4800790 w 12192000"/>
              <a:gd name="connsiteY1162" fmla="*/ 4289723 h 6872568"/>
              <a:gd name="connsiteX1163" fmla="*/ 4854852 w 12192000"/>
              <a:gd name="connsiteY1163" fmla="*/ 4289723 h 6872568"/>
              <a:gd name="connsiteX1164" fmla="*/ 4854852 w 12192000"/>
              <a:gd name="connsiteY1164" fmla="*/ 4259415 h 6872568"/>
              <a:gd name="connsiteX1165" fmla="*/ 4800790 w 12192000"/>
              <a:gd name="connsiteY1165" fmla="*/ 4259415 h 6872568"/>
              <a:gd name="connsiteX1166" fmla="*/ 4800790 w 12192000"/>
              <a:gd name="connsiteY1166" fmla="*/ 4187329 h 6872568"/>
              <a:gd name="connsiteX1167" fmla="*/ 8436537 w 12192000"/>
              <a:gd name="connsiteY1167" fmla="*/ 4180117 h 6872568"/>
              <a:gd name="connsiteX1168" fmla="*/ 8406247 w 12192000"/>
              <a:gd name="connsiteY1168" fmla="*/ 4188689 h 6872568"/>
              <a:gd name="connsiteX1169" fmla="*/ 8395160 w 12192000"/>
              <a:gd name="connsiteY1169" fmla="*/ 4212349 h 6872568"/>
              <a:gd name="connsiteX1170" fmla="*/ 8418249 w 12192000"/>
              <a:gd name="connsiteY1170" fmla="*/ 4245496 h 6872568"/>
              <a:gd name="connsiteX1171" fmla="*/ 8395275 w 12192000"/>
              <a:gd name="connsiteY1171" fmla="*/ 4263898 h 6872568"/>
              <a:gd name="connsiteX1172" fmla="*/ 8388302 w 12192000"/>
              <a:gd name="connsiteY1172" fmla="*/ 4287101 h 6872568"/>
              <a:gd name="connsiteX1173" fmla="*/ 8400761 w 12192000"/>
              <a:gd name="connsiteY1173" fmla="*/ 4317048 h 6872568"/>
              <a:gd name="connsiteX1174" fmla="*/ 8436537 w 12192000"/>
              <a:gd name="connsiteY1174" fmla="*/ 4327563 h 6872568"/>
              <a:gd name="connsiteX1175" fmla="*/ 8472313 w 12192000"/>
              <a:gd name="connsiteY1175" fmla="*/ 4317277 h 6872568"/>
              <a:gd name="connsiteX1176" fmla="*/ 8484771 w 12192000"/>
              <a:gd name="connsiteY1176" fmla="*/ 4288473 h 6872568"/>
              <a:gd name="connsiteX1177" fmla="*/ 8477913 w 12192000"/>
              <a:gd name="connsiteY1177" fmla="*/ 4264127 h 6872568"/>
              <a:gd name="connsiteX1178" fmla="*/ 8454825 w 12192000"/>
              <a:gd name="connsiteY1178" fmla="*/ 4245496 h 6872568"/>
              <a:gd name="connsiteX1179" fmla="*/ 8477913 w 12192000"/>
              <a:gd name="connsiteY1179" fmla="*/ 4211435 h 6872568"/>
              <a:gd name="connsiteX1180" fmla="*/ 8466826 w 12192000"/>
              <a:gd name="connsiteY1180" fmla="*/ 4188575 h 6872568"/>
              <a:gd name="connsiteX1181" fmla="*/ 8436537 w 12192000"/>
              <a:gd name="connsiteY1181" fmla="*/ 4180117 h 6872568"/>
              <a:gd name="connsiteX1182" fmla="*/ 4144764 w 12192000"/>
              <a:gd name="connsiteY1182" fmla="*/ 4177141 h 6872568"/>
              <a:gd name="connsiteX1183" fmla="*/ 4114474 w 12192000"/>
              <a:gd name="connsiteY1183" fmla="*/ 4185713 h 6872568"/>
              <a:gd name="connsiteX1184" fmla="*/ 4103387 w 12192000"/>
              <a:gd name="connsiteY1184" fmla="*/ 4209373 h 6872568"/>
              <a:gd name="connsiteX1185" fmla="*/ 4126476 w 12192000"/>
              <a:gd name="connsiteY1185" fmla="*/ 4242520 h 6872568"/>
              <a:gd name="connsiteX1186" fmla="*/ 4103501 w 12192000"/>
              <a:gd name="connsiteY1186" fmla="*/ 4260922 h 6872568"/>
              <a:gd name="connsiteX1187" fmla="*/ 4096529 w 12192000"/>
              <a:gd name="connsiteY1187" fmla="*/ 4284125 h 6872568"/>
              <a:gd name="connsiteX1188" fmla="*/ 4108988 w 12192000"/>
              <a:gd name="connsiteY1188" fmla="*/ 4314072 h 6872568"/>
              <a:gd name="connsiteX1189" fmla="*/ 4144764 w 12192000"/>
              <a:gd name="connsiteY1189" fmla="*/ 4324587 h 6872568"/>
              <a:gd name="connsiteX1190" fmla="*/ 4180540 w 12192000"/>
              <a:gd name="connsiteY1190" fmla="*/ 4314301 h 6872568"/>
              <a:gd name="connsiteX1191" fmla="*/ 4192999 w 12192000"/>
              <a:gd name="connsiteY1191" fmla="*/ 4285497 h 6872568"/>
              <a:gd name="connsiteX1192" fmla="*/ 4186141 w 12192000"/>
              <a:gd name="connsiteY1192" fmla="*/ 4261151 h 6872568"/>
              <a:gd name="connsiteX1193" fmla="*/ 4163052 w 12192000"/>
              <a:gd name="connsiteY1193" fmla="*/ 4242520 h 6872568"/>
              <a:gd name="connsiteX1194" fmla="*/ 4186141 w 12192000"/>
              <a:gd name="connsiteY1194" fmla="*/ 4208459 h 6872568"/>
              <a:gd name="connsiteX1195" fmla="*/ 4175053 w 12192000"/>
              <a:gd name="connsiteY1195" fmla="*/ 4185599 h 6872568"/>
              <a:gd name="connsiteX1196" fmla="*/ 4144764 w 12192000"/>
              <a:gd name="connsiteY1196" fmla="*/ 4177141 h 6872568"/>
              <a:gd name="connsiteX1197" fmla="*/ 9349874 w 12192000"/>
              <a:gd name="connsiteY1197" fmla="*/ 4176334 h 6872568"/>
              <a:gd name="connsiteX1198" fmla="*/ 9322842 w 12192000"/>
              <a:gd name="connsiteY1198" fmla="*/ 4182477 h 6872568"/>
              <a:gd name="connsiteX1199" fmla="*/ 9332262 w 12192000"/>
              <a:gd name="connsiteY1199" fmla="*/ 4257839 h 6872568"/>
              <a:gd name="connsiteX1200" fmla="*/ 9276560 w 12192000"/>
              <a:gd name="connsiteY1200" fmla="*/ 4268898 h 6872568"/>
              <a:gd name="connsiteX1201" fmla="*/ 9279427 w 12192000"/>
              <a:gd name="connsiteY1201" fmla="*/ 4304121 h 6872568"/>
              <a:gd name="connsiteX1202" fmla="*/ 9335539 w 12192000"/>
              <a:gd name="connsiteY1202" fmla="*/ 4291424 h 6872568"/>
              <a:gd name="connsiteX1203" fmla="*/ 9343730 w 12192000"/>
              <a:gd name="connsiteY1203" fmla="*/ 4365148 h 6872568"/>
              <a:gd name="connsiteX1204" fmla="*/ 9262225 w 12192000"/>
              <a:gd name="connsiteY1204" fmla="*/ 4381121 h 6872568"/>
              <a:gd name="connsiteX1205" fmla="*/ 9265092 w 12192000"/>
              <a:gd name="connsiteY1205" fmla="*/ 4416345 h 6872568"/>
              <a:gd name="connsiteX1206" fmla="*/ 9345368 w 12192000"/>
              <a:gd name="connsiteY1206" fmla="*/ 4398733 h 6872568"/>
              <a:gd name="connsiteX1207" fmla="*/ 9359704 w 12192000"/>
              <a:gd name="connsiteY1207" fmla="*/ 4528159 h 6872568"/>
              <a:gd name="connsiteX1208" fmla="*/ 9391650 w 12192000"/>
              <a:gd name="connsiteY1208" fmla="*/ 4520377 h 6872568"/>
              <a:gd name="connsiteX1209" fmla="*/ 9375677 w 12192000"/>
              <a:gd name="connsiteY1209" fmla="*/ 4392180 h 6872568"/>
              <a:gd name="connsiteX1210" fmla="*/ 9450629 w 12192000"/>
              <a:gd name="connsiteY1210" fmla="*/ 4376206 h 6872568"/>
              <a:gd name="connsiteX1211" fmla="*/ 9447762 w 12192000"/>
              <a:gd name="connsiteY1211" fmla="*/ 4342621 h 6872568"/>
              <a:gd name="connsiteX1212" fmla="*/ 9372400 w 12192000"/>
              <a:gd name="connsiteY1212" fmla="*/ 4360233 h 6872568"/>
              <a:gd name="connsiteX1213" fmla="*/ 9364618 w 12192000"/>
              <a:gd name="connsiteY1213" fmla="*/ 4283642 h 6872568"/>
              <a:gd name="connsiteX1214" fmla="*/ 9421959 w 12192000"/>
              <a:gd name="connsiteY1214" fmla="*/ 4270536 h 6872568"/>
              <a:gd name="connsiteX1215" fmla="*/ 9418682 w 12192000"/>
              <a:gd name="connsiteY1215" fmla="*/ 4235313 h 6872568"/>
              <a:gd name="connsiteX1216" fmla="*/ 9359704 w 12192000"/>
              <a:gd name="connsiteY1216" fmla="*/ 4250057 h 6872568"/>
              <a:gd name="connsiteX1217" fmla="*/ 2938198 w 12192000"/>
              <a:gd name="connsiteY1217" fmla="*/ 4166689 h 6872568"/>
              <a:gd name="connsiteX1218" fmla="*/ 2927111 w 12192000"/>
              <a:gd name="connsiteY1218" fmla="*/ 4230468 h 6872568"/>
              <a:gd name="connsiteX1219" fmla="*/ 2910538 w 12192000"/>
              <a:gd name="connsiteY1219" fmla="*/ 4272988 h 6872568"/>
              <a:gd name="connsiteX1220" fmla="*/ 2924025 w 12192000"/>
              <a:gd name="connsiteY1220" fmla="*/ 4284418 h 6872568"/>
              <a:gd name="connsiteX1221" fmla="*/ 2934654 w 12192000"/>
              <a:gd name="connsiteY1221" fmla="*/ 4263615 h 6872568"/>
              <a:gd name="connsiteX1222" fmla="*/ 2941855 w 12192000"/>
              <a:gd name="connsiteY1222" fmla="*/ 4238926 h 6872568"/>
              <a:gd name="connsiteX1223" fmla="*/ 2971345 w 12192000"/>
              <a:gd name="connsiteY1223" fmla="*/ 4238926 h 6872568"/>
              <a:gd name="connsiteX1224" fmla="*/ 2960143 w 12192000"/>
              <a:gd name="connsiteY1224" fmla="*/ 4306021 h 6872568"/>
              <a:gd name="connsiteX1225" fmla="*/ 2936598 w 12192000"/>
              <a:gd name="connsiteY1225" fmla="*/ 4348883 h 6872568"/>
              <a:gd name="connsiteX1226" fmla="*/ 2950771 w 12192000"/>
              <a:gd name="connsiteY1226" fmla="*/ 4361227 h 6872568"/>
              <a:gd name="connsiteX1227" fmla="*/ 2976146 w 12192000"/>
              <a:gd name="connsiteY1227" fmla="*/ 4311850 h 6872568"/>
              <a:gd name="connsiteX1228" fmla="*/ 2988261 w 12192000"/>
              <a:gd name="connsiteY1228" fmla="*/ 4238926 h 6872568"/>
              <a:gd name="connsiteX1229" fmla="*/ 3014093 w 12192000"/>
              <a:gd name="connsiteY1229" fmla="*/ 4238926 h 6872568"/>
              <a:gd name="connsiteX1230" fmla="*/ 3014093 w 12192000"/>
              <a:gd name="connsiteY1230" fmla="*/ 4219267 h 6872568"/>
              <a:gd name="connsiteX1231" fmla="*/ 2947114 w 12192000"/>
              <a:gd name="connsiteY1231" fmla="*/ 4219267 h 6872568"/>
              <a:gd name="connsiteX1232" fmla="*/ 2952371 w 12192000"/>
              <a:gd name="connsiteY1232" fmla="*/ 4191721 h 6872568"/>
              <a:gd name="connsiteX1233" fmla="*/ 2955343 w 12192000"/>
              <a:gd name="connsiteY1233" fmla="*/ 4171947 h 6872568"/>
              <a:gd name="connsiteX1234" fmla="*/ 10962882 w 12192000"/>
              <a:gd name="connsiteY1234" fmla="*/ 4153452 h 6872568"/>
              <a:gd name="connsiteX1235" fmla="*/ 10984256 w 12192000"/>
              <a:gd name="connsiteY1235" fmla="*/ 4167511 h 6872568"/>
              <a:gd name="connsiteX1236" fmla="*/ 10990542 w 12192000"/>
              <a:gd name="connsiteY1236" fmla="*/ 4184085 h 6872568"/>
              <a:gd name="connsiteX1237" fmla="*/ 10983227 w 12192000"/>
              <a:gd name="connsiteY1237" fmla="*/ 4201344 h 6872568"/>
              <a:gd name="connsiteX1238" fmla="*/ 10962882 w 12192000"/>
              <a:gd name="connsiteY1238" fmla="*/ 4207630 h 6872568"/>
              <a:gd name="connsiteX1239" fmla="*/ 10942536 w 12192000"/>
              <a:gd name="connsiteY1239" fmla="*/ 4201344 h 6872568"/>
              <a:gd name="connsiteX1240" fmla="*/ 10935221 w 12192000"/>
              <a:gd name="connsiteY1240" fmla="*/ 4184085 h 6872568"/>
              <a:gd name="connsiteX1241" fmla="*/ 10941508 w 12192000"/>
              <a:gd name="connsiteY1241" fmla="*/ 4167511 h 6872568"/>
              <a:gd name="connsiteX1242" fmla="*/ 10962882 w 12192000"/>
              <a:gd name="connsiteY1242" fmla="*/ 4153452 h 6872568"/>
              <a:gd name="connsiteX1243" fmla="*/ 5910035 w 12192000"/>
              <a:gd name="connsiteY1243" fmla="*/ 4149758 h 6872568"/>
              <a:gd name="connsiteX1244" fmla="*/ 5911750 w 12192000"/>
              <a:gd name="connsiteY1244" fmla="*/ 4165875 h 6872568"/>
              <a:gd name="connsiteX1245" fmla="*/ 5912321 w 12192000"/>
              <a:gd name="connsiteY1245" fmla="*/ 4187477 h 6872568"/>
              <a:gd name="connsiteX1246" fmla="*/ 5905234 w 12192000"/>
              <a:gd name="connsiteY1246" fmla="*/ 4238455 h 6872568"/>
              <a:gd name="connsiteX1247" fmla="*/ 5898719 w 12192000"/>
              <a:gd name="connsiteY1247" fmla="*/ 4242341 h 6872568"/>
              <a:gd name="connsiteX1248" fmla="*/ 5884660 w 12192000"/>
              <a:gd name="connsiteY1248" fmla="*/ 4243484 h 6872568"/>
              <a:gd name="connsiteX1249" fmla="*/ 5871402 w 12192000"/>
              <a:gd name="connsiteY1249" fmla="*/ 4242570 h 6872568"/>
              <a:gd name="connsiteX1250" fmla="*/ 11444016 w 12192000"/>
              <a:gd name="connsiteY1250" fmla="*/ 4137536 h 6872568"/>
              <a:gd name="connsiteX1251" fmla="*/ 11444016 w 12192000"/>
              <a:gd name="connsiteY1251" fmla="*/ 4209622 h 6872568"/>
              <a:gd name="connsiteX1252" fmla="*/ 11370293 w 12192000"/>
              <a:gd name="connsiteY1252" fmla="*/ 4209622 h 6872568"/>
              <a:gd name="connsiteX1253" fmla="*/ 11370293 w 12192000"/>
              <a:gd name="connsiteY1253" fmla="*/ 4239930 h 6872568"/>
              <a:gd name="connsiteX1254" fmla="*/ 11436234 w 12192000"/>
              <a:gd name="connsiteY1254" fmla="*/ 4239930 h 6872568"/>
              <a:gd name="connsiteX1255" fmla="*/ 11407974 w 12192000"/>
              <a:gd name="connsiteY1255" fmla="*/ 4312016 h 6872568"/>
              <a:gd name="connsiteX1256" fmla="*/ 11367426 w 12192000"/>
              <a:gd name="connsiteY1256" fmla="*/ 4374271 h 6872568"/>
              <a:gd name="connsiteX1257" fmla="*/ 11386676 w 12192000"/>
              <a:gd name="connsiteY1257" fmla="*/ 4396797 h 6872568"/>
              <a:gd name="connsiteX1258" fmla="*/ 11420056 w 12192000"/>
              <a:gd name="connsiteY1258" fmla="*/ 4346215 h 6872568"/>
              <a:gd name="connsiteX1259" fmla="*/ 11444016 w 12192000"/>
              <a:gd name="connsiteY1259" fmla="*/ 4289489 h 6872568"/>
              <a:gd name="connsiteX1260" fmla="*/ 11444016 w 12192000"/>
              <a:gd name="connsiteY1260" fmla="*/ 4386968 h 6872568"/>
              <a:gd name="connsiteX1261" fmla="*/ 11442378 w 12192000"/>
              <a:gd name="connsiteY1261" fmla="*/ 4394340 h 6872568"/>
              <a:gd name="connsiteX1262" fmla="*/ 11436234 w 12192000"/>
              <a:gd name="connsiteY1262" fmla="*/ 4396797 h 6872568"/>
              <a:gd name="connsiteX1263" fmla="*/ 11420261 w 12192000"/>
              <a:gd name="connsiteY1263" fmla="*/ 4396797 h 6872568"/>
              <a:gd name="connsiteX1264" fmla="*/ 11424766 w 12192000"/>
              <a:gd name="connsiteY1264" fmla="*/ 4427106 h 6872568"/>
              <a:gd name="connsiteX1265" fmla="*/ 11439101 w 12192000"/>
              <a:gd name="connsiteY1265" fmla="*/ 4427106 h 6872568"/>
              <a:gd name="connsiteX1266" fmla="*/ 11471458 w 12192000"/>
              <a:gd name="connsiteY1266" fmla="*/ 4395159 h 6872568"/>
              <a:gd name="connsiteX1267" fmla="*/ 11471458 w 12192000"/>
              <a:gd name="connsiteY1267" fmla="*/ 4239930 h 6872568"/>
              <a:gd name="connsiteX1268" fmla="*/ 11525522 w 12192000"/>
              <a:gd name="connsiteY1268" fmla="*/ 4239930 h 6872568"/>
              <a:gd name="connsiteX1269" fmla="*/ 11525522 w 12192000"/>
              <a:gd name="connsiteY1269" fmla="*/ 4209622 h 6872568"/>
              <a:gd name="connsiteX1270" fmla="*/ 11471458 w 12192000"/>
              <a:gd name="connsiteY1270" fmla="*/ 4209622 h 6872568"/>
              <a:gd name="connsiteX1271" fmla="*/ 11471458 w 12192000"/>
              <a:gd name="connsiteY1271" fmla="*/ 4137536 h 6872568"/>
              <a:gd name="connsiteX1272" fmla="*/ 5884660 w 12192000"/>
              <a:gd name="connsiteY1272" fmla="*/ 4130099 h 6872568"/>
              <a:gd name="connsiteX1273" fmla="*/ 5895862 w 12192000"/>
              <a:gd name="connsiteY1273" fmla="*/ 4130785 h 6872568"/>
              <a:gd name="connsiteX1274" fmla="*/ 5858829 w 12192000"/>
              <a:gd name="connsiteY1274" fmla="*/ 4222682 h 6872568"/>
              <a:gd name="connsiteX1275" fmla="*/ 5857457 w 12192000"/>
              <a:gd name="connsiteY1275" fmla="*/ 4207251 h 6872568"/>
              <a:gd name="connsiteX1276" fmla="*/ 5857000 w 12192000"/>
              <a:gd name="connsiteY1276" fmla="*/ 4187477 h 6872568"/>
              <a:gd name="connsiteX1277" fmla="*/ 5858486 w 12192000"/>
              <a:gd name="connsiteY1277" fmla="*/ 4154902 h 6872568"/>
              <a:gd name="connsiteX1278" fmla="*/ 5863172 w 12192000"/>
              <a:gd name="connsiteY1278" fmla="*/ 4136500 h 6872568"/>
              <a:gd name="connsiteX1279" fmla="*/ 5869687 w 12192000"/>
              <a:gd name="connsiteY1279" fmla="*/ 4131585 h 6872568"/>
              <a:gd name="connsiteX1280" fmla="*/ 5884660 w 12192000"/>
              <a:gd name="connsiteY1280" fmla="*/ 4130099 h 6872568"/>
              <a:gd name="connsiteX1281" fmla="*/ 5884660 w 12192000"/>
              <a:gd name="connsiteY1281" fmla="*/ 4113411 h 6872568"/>
              <a:gd name="connsiteX1282" fmla="*/ 5861916 w 12192000"/>
              <a:gd name="connsiteY1282" fmla="*/ 4115926 h 6872568"/>
              <a:gd name="connsiteX1283" fmla="*/ 5849228 w 12192000"/>
              <a:gd name="connsiteY1283" fmla="*/ 4123926 h 6872568"/>
              <a:gd name="connsiteX1284" fmla="*/ 5839740 w 12192000"/>
              <a:gd name="connsiteY1284" fmla="*/ 4147929 h 6872568"/>
              <a:gd name="connsiteX1285" fmla="*/ 5836426 w 12192000"/>
              <a:gd name="connsiteY1285" fmla="*/ 4187477 h 6872568"/>
              <a:gd name="connsiteX1286" fmla="*/ 5849228 w 12192000"/>
              <a:gd name="connsiteY1286" fmla="*/ 4250571 h 6872568"/>
              <a:gd name="connsiteX1287" fmla="*/ 5861916 w 12192000"/>
              <a:gd name="connsiteY1287" fmla="*/ 4258572 h 6872568"/>
              <a:gd name="connsiteX1288" fmla="*/ 5884660 w 12192000"/>
              <a:gd name="connsiteY1288" fmla="*/ 4261086 h 6872568"/>
              <a:gd name="connsiteX1289" fmla="*/ 5907177 w 12192000"/>
              <a:gd name="connsiteY1289" fmla="*/ 4258572 h 6872568"/>
              <a:gd name="connsiteX1290" fmla="*/ 5919865 w 12192000"/>
              <a:gd name="connsiteY1290" fmla="*/ 4251028 h 6872568"/>
              <a:gd name="connsiteX1291" fmla="*/ 5929695 w 12192000"/>
              <a:gd name="connsiteY1291" fmla="*/ 4227139 h 6872568"/>
              <a:gd name="connsiteX1292" fmla="*/ 5932895 w 12192000"/>
              <a:gd name="connsiteY1292" fmla="*/ 4187477 h 6872568"/>
              <a:gd name="connsiteX1293" fmla="*/ 5929123 w 12192000"/>
              <a:gd name="connsiteY1293" fmla="*/ 4145186 h 6872568"/>
              <a:gd name="connsiteX1294" fmla="*/ 5918036 w 12192000"/>
              <a:gd name="connsiteY1294" fmla="*/ 4121641 h 6872568"/>
              <a:gd name="connsiteX1295" fmla="*/ 5884660 w 12192000"/>
              <a:gd name="connsiteY1295" fmla="*/ 4113411 h 6872568"/>
              <a:gd name="connsiteX1296" fmla="*/ 10962882 w 12192000"/>
              <a:gd name="connsiteY1296" fmla="*/ 4094931 h 6872568"/>
              <a:gd name="connsiteX1297" fmla="*/ 10978884 w 12192000"/>
              <a:gd name="connsiteY1297" fmla="*/ 4099274 h 6872568"/>
              <a:gd name="connsiteX1298" fmla="*/ 10984599 w 12192000"/>
              <a:gd name="connsiteY1298" fmla="*/ 4111161 h 6872568"/>
              <a:gd name="connsiteX1299" fmla="*/ 10978998 w 12192000"/>
              <a:gd name="connsiteY1299" fmla="*/ 4123277 h 6872568"/>
              <a:gd name="connsiteX1300" fmla="*/ 10962882 w 12192000"/>
              <a:gd name="connsiteY1300" fmla="*/ 4133335 h 6872568"/>
              <a:gd name="connsiteX1301" fmla="*/ 10946765 w 12192000"/>
              <a:gd name="connsiteY1301" fmla="*/ 4123277 h 6872568"/>
              <a:gd name="connsiteX1302" fmla="*/ 10941165 w 12192000"/>
              <a:gd name="connsiteY1302" fmla="*/ 4110704 h 6872568"/>
              <a:gd name="connsiteX1303" fmla="*/ 10946880 w 12192000"/>
              <a:gd name="connsiteY1303" fmla="*/ 4099274 h 6872568"/>
              <a:gd name="connsiteX1304" fmla="*/ 10962882 w 12192000"/>
              <a:gd name="connsiteY1304" fmla="*/ 4094931 h 6872568"/>
              <a:gd name="connsiteX1305" fmla="*/ 10962882 w 12192000"/>
              <a:gd name="connsiteY1305" fmla="*/ 4077786 h 6872568"/>
              <a:gd name="connsiteX1306" fmla="*/ 10932592 w 12192000"/>
              <a:gd name="connsiteY1306" fmla="*/ 4086358 h 6872568"/>
              <a:gd name="connsiteX1307" fmla="*/ 10921505 w 12192000"/>
              <a:gd name="connsiteY1307" fmla="*/ 4110018 h 6872568"/>
              <a:gd name="connsiteX1308" fmla="*/ 10944594 w 12192000"/>
              <a:gd name="connsiteY1308" fmla="*/ 4143165 h 6872568"/>
              <a:gd name="connsiteX1309" fmla="*/ 10921619 w 12192000"/>
              <a:gd name="connsiteY1309" fmla="*/ 4161567 h 6872568"/>
              <a:gd name="connsiteX1310" fmla="*/ 10914647 w 12192000"/>
              <a:gd name="connsiteY1310" fmla="*/ 4184770 h 6872568"/>
              <a:gd name="connsiteX1311" fmla="*/ 10927106 w 12192000"/>
              <a:gd name="connsiteY1311" fmla="*/ 4214717 h 6872568"/>
              <a:gd name="connsiteX1312" fmla="*/ 10962882 w 12192000"/>
              <a:gd name="connsiteY1312" fmla="*/ 4225232 h 6872568"/>
              <a:gd name="connsiteX1313" fmla="*/ 10998658 w 12192000"/>
              <a:gd name="connsiteY1313" fmla="*/ 4214946 h 6872568"/>
              <a:gd name="connsiteX1314" fmla="*/ 11011116 w 12192000"/>
              <a:gd name="connsiteY1314" fmla="*/ 4186142 h 6872568"/>
              <a:gd name="connsiteX1315" fmla="*/ 11004258 w 12192000"/>
              <a:gd name="connsiteY1315" fmla="*/ 4161796 h 6872568"/>
              <a:gd name="connsiteX1316" fmla="*/ 10981170 w 12192000"/>
              <a:gd name="connsiteY1316" fmla="*/ 4143165 h 6872568"/>
              <a:gd name="connsiteX1317" fmla="*/ 11004258 w 12192000"/>
              <a:gd name="connsiteY1317" fmla="*/ 4109104 h 6872568"/>
              <a:gd name="connsiteX1318" fmla="*/ 10993171 w 12192000"/>
              <a:gd name="connsiteY1318" fmla="*/ 4086244 h 6872568"/>
              <a:gd name="connsiteX1319" fmla="*/ 10962882 w 12192000"/>
              <a:gd name="connsiteY1319" fmla="*/ 4077786 h 6872568"/>
              <a:gd name="connsiteX1320" fmla="*/ 745177 w 12192000"/>
              <a:gd name="connsiteY1320" fmla="*/ 4025490 h 6872568"/>
              <a:gd name="connsiteX1321" fmla="*/ 746891 w 12192000"/>
              <a:gd name="connsiteY1321" fmla="*/ 4041607 h 6872568"/>
              <a:gd name="connsiteX1322" fmla="*/ 747463 w 12192000"/>
              <a:gd name="connsiteY1322" fmla="*/ 4063209 h 6872568"/>
              <a:gd name="connsiteX1323" fmla="*/ 740376 w 12192000"/>
              <a:gd name="connsiteY1323" fmla="*/ 4114187 h 6872568"/>
              <a:gd name="connsiteX1324" fmla="*/ 733861 w 12192000"/>
              <a:gd name="connsiteY1324" fmla="*/ 4118073 h 6872568"/>
              <a:gd name="connsiteX1325" fmla="*/ 719802 w 12192000"/>
              <a:gd name="connsiteY1325" fmla="*/ 4119216 h 6872568"/>
              <a:gd name="connsiteX1326" fmla="*/ 706543 w 12192000"/>
              <a:gd name="connsiteY1326" fmla="*/ 4118302 h 6872568"/>
              <a:gd name="connsiteX1327" fmla="*/ 719802 w 12192000"/>
              <a:gd name="connsiteY1327" fmla="*/ 4005831 h 6872568"/>
              <a:gd name="connsiteX1328" fmla="*/ 731004 w 12192000"/>
              <a:gd name="connsiteY1328" fmla="*/ 4006517 h 6872568"/>
              <a:gd name="connsiteX1329" fmla="*/ 693970 w 12192000"/>
              <a:gd name="connsiteY1329" fmla="*/ 4098414 h 6872568"/>
              <a:gd name="connsiteX1330" fmla="*/ 692599 w 12192000"/>
              <a:gd name="connsiteY1330" fmla="*/ 4082983 h 6872568"/>
              <a:gd name="connsiteX1331" fmla="*/ 692142 w 12192000"/>
              <a:gd name="connsiteY1331" fmla="*/ 4063209 h 6872568"/>
              <a:gd name="connsiteX1332" fmla="*/ 693627 w 12192000"/>
              <a:gd name="connsiteY1332" fmla="*/ 4030634 h 6872568"/>
              <a:gd name="connsiteX1333" fmla="*/ 698314 w 12192000"/>
              <a:gd name="connsiteY1333" fmla="*/ 4012232 h 6872568"/>
              <a:gd name="connsiteX1334" fmla="*/ 704829 w 12192000"/>
              <a:gd name="connsiteY1334" fmla="*/ 4007317 h 6872568"/>
              <a:gd name="connsiteX1335" fmla="*/ 719802 w 12192000"/>
              <a:gd name="connsiteY1335" fmla="*/ 4005831 h 6872568"/>
              <a:gd name="connsiteX1336" fmla="*/ 719802 w 12192000"/>
              <a:gd name="connsiteY1336" fmla="*/ 3989143 h 6872568"/>
              <a:gd name="connsiteX1337" fmla="*/ 697056 w 12192000"/>
              <a:gd name="connsiteY1337" fmla="*/ 3991658 h 6872568"/>
              <a:gd name="connsiteX1338" fmla="*/ 684369 w 12192000"/>
              <a:gd name="connsiteY1338" fmla="*/ 3999658 h 6872568"/>
              <a:gd name="connsiteX1339" fmla="*/ 674882 w 12192000"/>
              <a:gd name="connsiteY1339" fmla="*/ 4023661 h 6872568"/>
              <a:gd name="connsiteX1340" fmla="*/ 671568 w 12192000"/>
              <a:gd name="connsiteY1340" fmla="*/ 4063209 h 6872568"/>
              <a:gd name="connsiteX1341" fmla="*/ 684369 w 12192000"/>
              <a:gd name="connsiteY1341" fmla="*/ 4126303 h 6872568"/>
              <a:gd name="connsiteX1342" fmla="*/ 697056 w 12192000"/>
              <a:gd name="connsiteY1342" fmla="*/ 4134304 h 6872568"/>
              <a:gd name="connsiteX1343" fmla="*/ 719802 w 12192000"/>
              <a:gd name="connsiteY1343" fmla="*/ 4136818 h 6872568"/>
              <a:gd name="connsiteX1344" fmla="*/ 742319 w 12192000"/>
              <a:gd name="connsiteY1344" fmla="*/ 4134304 h 6872568"/>
              <a:gd name="connsiteX1345" fmla="*/ 755007 w 12192000"/>
              <a:gd name="connsiteY1345" fmla="*/ 4126760 h 6872568"/>
              <a:gd name="connsiteX1346" fmla="*/ 764836 w 12192000"/>
              <a:gd name="connsiteY1346" fmla="*/ 4102871 h 6872568"/>
              <a:gd name="connsiteX1347" fmla="*/ 768037 w 12192000"/>
              <a:gd name="connsiteY1347" fmla="*/ 4063209 h 6872568"/>
              <a:gd name="connsiteX1348" fmla="*/ 764265 w 12192000"/>
              <a:gd name="connsiteY1348" fmla="*/ 4020918 h 6872568"/>
              <a:gd name="connsiteX1349" fmla="*/ 753178 w 12192000"/>
              <a:gd name="connsiteY1349" fmla="*/ 3997373 h 6872568"/>
              <a:gd name="connsiteX1350" fmla="*/ 719802 w 12192000"/>
              <a:gd name="connsiteY1350" fmla="*/ 3989143 h 6872568"/>
              <a:gd name="connsiteX1351" fmla="*/ 2916024 w 12192000"/>
              <a:gd name="connsiteY1351" fmla="*/ 3964225 h 6872568"/>
              <a:gd name="connsiteX1352" fmla="*/ 2916024 w 12192000"/>
              <a:gd name="connsiteY1352" fmla="*/ 3981142 h 6872568"/>
              <a:gd name="connsiteX1353" fmla="*/ 2941855 w 12192000"/>
              <a:gd name="connsiteY1353" fmla="*/ 3981142 h 6872568"/>
              <a:gd name="connsiteX1354" fmla="*/ 2941855 w 12192000"/>
              <a:gd name="connsiteY1354" fmla="*/ 4051779 h 6872568"/>
              <a:gd name="connsiteX1355" fmla="*/ 2910538 w 12192000"/>
              <a:gd name="connsiteY1355" fmla="*/ 4051779 h 6872568"/>
              <a:gd name="connsiteX1356" fmla="*/ 2910538 w 12192000"/>
              <a:gd name="connsiteY1356" fmla="*/ 4068696 h 6872568"/>
              <a:gd name="connsiteX1357" fmla="*/ 2989176 w 12192000"/>
              <a:gd name="connsiteY1357" fmla="*/ 4068696 h 6872568"/>
              <a:gd name="connsiteX1358" fmla="*/ 2989176 w 12192000"/>
              <a:gd name="connsiteY1358" fmla="*/ 4051779 h 6872568"/>
              <a:gd name="connsiteX1359" fmla="*/ 2956943 w 12192000"/>
              <a:gd name="connsiteY1359" fmla="*/ 4051779 h 6872568"/>
              <a:gd name="connsiteX1360" fmla="*/ 2956943 w 12192000"/>
              <a:gd name="connsiteY1360" fmla="*/ 3981142 h 6872568"/>
              <a:gd name="connsiteX1361" fmla="*/ 2981175 w 12192000"/>
              <a:gd name="connsiteY1361" fmla="*/ 3981142 h 6872568"/>
              <a:gd name="connsiteX1362" fmla="*/ 2981175 w 12192000"/>
              <a:gd name="connsiteY1362" fmla="*/ 3964225 h 6872568"/>
              <a:gd name="connsiteX1363" fmla="*/ 8461911 w 12192000"/>
              <a:gd name="connsiteY1363" fmla="*/ 3940010 h 6872568"/>
              <a:gd name="connsiteX1364" fmla="*/ 8463626 w 12192000"/>
              <a:gd name="connsiteY1364" fmla="*/ 3956127 h 6872568"/>
              <a:gd name="connsiteX1365" fmla="*/ 8464197 w 12192000"/>
              <a:gd name="connsiteY1365" fmla="*/ 3977729 h 6872568"/>
              <a:gd name="connsiteX1366" fmla="*/ 8457111 w 12192000"/>
              <a:gd name="connsiteY1366" fmla="*/ 4028707 h 6872568"/>
              <a:gd name="connsiteX1367" fmla="*/ 8450596 w 12192000"/>
              <a:gd name="connsiteY1367" fmla="*/ 4032593 h 6872568"/>
              <a:gd name="connsiteX1368" fmla="*/ 8436537 w 12192000"/>
              <a:gd name="connsiteY1368" fmla="*/ 4033736 h 6872568"/>
              <a:gd name="connsiteX1369" fmla="*/ 8423278 w 12192000"/>
              <a:gd name="connsiteY1369" fmla="*/ 4032822 h 6872568"/>
              <a:gd name="connsiteX1370" fmla="*/ 4170139 w 12192000"/>
              <a:gd name="connsiteY1370" fmla="*/ 3937034 h 6872568"/>
              <a:gd name="connsiteX1371" fmla="*/ 4171853 w 12192000"/>
              <a:gd name="connsiteY1371" fmla="*/ 3953151 h 6872568"/>
              <a:gd name="connsiteX1372" fmla="*/ 4172424 w 12192000"/>
              <a:gd name="connsiteY1372" fmla="*/ 3974753 h 6872568"/>
              <a:gd name="connsiteX1373" fmla="*/ 4165338 w 12192000"/>
              <a:gd name="connsiteY1373" fmla="*/ 4025731 h 6872568"/>
              <a:gd name="connsiteX1374" fmla="*/ 4158823 w 12192000"/>
              <a:gd name="connsiteY1374" fmla="*/ 4029617 h 6872568"/>
              <a:gd name="connsiteX1375" fmla="*/ 4144764 w 12192000"/>
              <a:gd name="connsiteY1375" fmla="*/ 4030760 h 6872568"/>
              <a:gd name="connsiteX1376" fmla="*/ 4131505 w 12192000"/>
              <a:gd name="connsiteY1376" fmla="*/ 4029846 h 6872568"/>
              <a:gd name="connsiteX1377" fmla="*/ 8436537 w 12192000"/>
              <a:gd name="connsiteY1377" fmla="*/ 3920351 h 6872568"/>
              <a:gd name="connsiteX1378" fmla="*/ 8447738 w 12192000"/>
              <a:gd name="connsiteY1378" fmla="*/ 3921037 h 6872568"/>
              <a:gd name="connsiteX1379" fmla="*/ 8410705 w 12192000"/>
              <a:gd name="connsiteY1379" fmla="*/ 4012934 h 6872568"/>
              <a:gd name="connsiteX1380" fmla="*/ 8409333 w 12192000"/>
              <a:gd name="connsiteY1380" fmla="*/ 3997503 h 6872568"/>
              <a:gd name="connsiteX1381" fmla="*/ 8408876 w 12192000"/>
              <a:gd name="connsiteY1381" fmla="*/ 3977729 h 6872568"/>
              <a:gd name="connsiteX1382" fmla="*/ 8410362 w 12192000"/>
              <a:gd name="connsiteY1382" fmla="*/ 3945154 h 6872568"/>
              <a:gd name="connsiteX1383" fmla="*/ 8415048 w 12192000"/>
              <a:gd name="connsiteY1383" fmla="*/ 3926752 h 6872568"/>
              <a:gd name="connsiteX1384" fmla="*/ 8421563 w 12192000"/>
              <a:gd name="connsiteY1384" fmla="*/ 3921837 h 6872568"/>
              <a:gd name="connsiteX1385" fmla="*/ 8436537 w 12192000"/>
              <a:gd name="connsiteY1385" fmla="*/ 3920351 h 6872568"/>
              <a:gd name="connsiteX1386" fmla="*/ 4144764 w 12192000"/>
              <a:gd name="connsiteY1386" fmla="*/ 3917375 h 6872568"/>
              <a:gd name="connsiteX1387" fmla="*/ 4155965 w 12192000"/>
              <a:gd name="connsiteY1387" fmla="*/ 3918061 h 6872568"/>
              <a:gd name="connsiteX1388" fmla="*/ 4118932 w 12192000"/>
              <a:gd name="connsiteY1388" fmla="*/ 4009958 h 6872568"/>
              <a:gd name="connsiteX1389" fmla="*/ 4117560 w 12192000"/>
              <a:gd name="connsiteY1389" fmla="*/ 3994527 h 6872568"/>
              <a:gd name="connsiteX1390" fmla="*/ 4117103 w 12192000"/>
              <a:gd name="connsiteY1390" fmla="*/ 3974753 h 6872568"/>
              <a:gd name="connsiteX1391" fmla="*/ 4118589 w 12192000"/>
              <a:gd name="connsiteY1391" fmla="*/ 3942178 h 6872568"/>
              <a:gd name="connsiteX1392" fmla="*/ 4123275 w 12192000"/>
              <a:gd name="connsiteY1392" fmla="*/ 3923776 h 6872568"/>
              <a:gd name="connsiteX1393" fmla="*/ 4129791 w 12192000"/>
              <a:gd name="connsiteY1393" fmla="*/ 3918861 h 6872568"/>
              <a:gd name="connsiteX1394" fmla="*/ 4144764 w 12192000"/>
              <a:gd name="connsiteY1394" fmla="*/ 3917375 h 6872568"/>
              <a:gd name="connsiteX1395" fmla="*/ 8436537 w 12192000"/>
              <a:gd name="connsiteY1395" fmla="*/ 3903663 h 6872568"/>
              <a:gd name="connsiteX1396" fmla="*/ 8413791 w 12192000"/>
              <a:gd name="connsiteY1396" fmla="*/ 3906178 h 6872568"/>
              <a:gd name="connsiteX1397" fmla="*/ 8401104 w 12192000"/>
              <a:gd name="connsiteY1397" fmla="*/ 3914178 h 6872568"/>
              <a:gd name="connsiteX1398" fmla="*/ 8391617 w 12192000"/>
              <a:gd name="connsiteY1398" fmla="*/ 3938181 h 6872568"/>
              <a:gd name="connsiteX1399" fmla="*/ 8388302 w 12192000"/>
              <a:gd name="connsiteY1399" fmla="*/ 3977729 h 6872568"/>
              <a:gd name="connsiteX1400" fmla="*/ 8401104 w 12192000"/>
              <a:gd name="connsiteY1400" fmla="*/ 4040823 h 6872568"/>
              <a:gd name="connsiteX1401" fmla="*/ 8413791 w 12192000"/>
              <a:gd name="connsiteY1401" fmla="*/ 4048824 h 6872568"/>
              <a:gd name="connsiteX1402" fmla="*/ 8436537 w 12192000"/>
              <a:gd name="connsiteY1402" fmla="*/ 4051338 h 6872568"/>
              <a:gd name="connsiteX1403" fmla="*/ 8459054 w 12192000"/>
              <a:gd name="connsiteY1403" fmla="*/ 4048824 h 6872568"/>
              <a:gd name="connsiteX1404" fmla="*/ 8471741 w 12192000"/>
              <a:gd name="connsiteY1404" fmla="*/ 4041280 h 6872568"/>
              <a:gd name="connsiteX1405" fmla="*/ 8481571 w 12192000"/>
              <a:gd name="connsiteY1405" fmla="*/ 4017391 h 6872568"/>
              <a:gd name="connsiteX1406" fmla="*/ 8484771 w 12192000"/>
              <a:gd name="connsiteY1406" fmla="*/ 3977729 h 6872568"/>
              <a:gd name="connsiteX1407" fmla="*/ 8480999 w 12192000"/>
              <a:gd name="connsiteY1407" fmla="*/ 3935438 h 6872568"/>
              <a:gd name="connsiteX1408" fmla="*/ 8469912 w 12192000"/>
              <a:gd name="connsiteY1408" fmla="*/ 3911893 h 6872568"/>
              <a:gd name="connsiteX1409" fmla="*/ 8436537 w 12192000"/>
              <a:gd name="connsiteY1409" fmla="*/ 3903663 h 6872568"/>
              <a:gd name="connsiteX1410" fmla="*/ 6535718 w 12192000"/>
              <a:gd name="connsiteY1410" fmla="*/ 3902277 h 6872568"/>
              <a:gd name="connsiteX1411" fmla="*/ 6535718 w 12192000"/>
              <a:gd name="connsiteY1411" fmla="*/ 3974363 h 6872568"/>
              <a:gd name="connsiteX1412" fmla="*/ 6461995 w 12192000"/>
              <a:gd name="connsiteY1412" fmla="*/ 3974363 h 6872568"/>
              <a:gd name="connsiteX1413" fmla="*/ 6461995 w 12192000"/>
              <a:gd name="connsiteY1413" fmla="*/ 4004671 h 6872568"/>
              <a:gd name="connsiteX1414" fmla="*/ 6527936 w 12192000"/>
              <a:gd name="connsiteY1414" fmla="*/ 4004671 h 6872568"/>
              <a:gd name="connsiteX1415" fmla="*/ 6499675 w 12192000"/>
              <a:gd name="connsiteY1415" fmla="*/ 4076757 h 6872568"/>
              <a:gd name="connsiteX1416" fmla="*/ 6459128 w 12192000"/>
              <a:gd name="connsiteY1416" fmla="*/ 4139012 h 6872568"/>
              <a:gd name="connsiteX1417" fmla="*/ 6478378 w 12192000"/>
              <a:gd name="connsiteY1417" fmla="*/ 4161538 h 6872568"/>
              <a:gd name="connsiteX1418" fmla="*/ 6511758 w 12192000"/>
              <a:gd name="connsiteY1418" fmla="*/ 4110956 h 6872568"/>
              <a:gd name="connsiteX1419" fmla="*/ 6535718 w 12192000"/>
              <a:gd name="connsiteY1419" fmla="*/ 4054230 h 6872568"/>
              <a:gd name="connsiteX1420" fmla="*/ 6535718 w 12192000"/>
              <a:gd name="connsiteY1420" fmla="*/ 4151709 h 6872568"/>
              <a:gd name="connsiteX1421" fmla="*/ 6534080 w 12192000"/>
              <a:gd name="connsiteY1421" fmla="*/ 4159081 h 6872568"/>
              <a:gd name="connsiteX1422" fmla="*/ 6527936 w 12192000"/>
              <a:gd name="connsiteY1422" fmla="*/ 4161538 h 6872568"/>
              <a:gd name="connsiteX1423" fmla="*/ 6511963 w 12192000"/>
              <a:gd name="connsiteY1423" fmla="*/ 4161538 h 6872568"/>
              <a:gd name="connsiteX1424" fmla="*/ 6516468 w 12192000"/>
              <a:gd name="connsiteY1424" fmla="*/ 4191847 h 6872568"/>
              <a:gd name="connsiteX1425" fmla="*/ 6530803 w 12192000"/>
              <a:gd name="connsiteY1425" fmla="*/ 4191847 h 6872568"/>
              <a:gd name="connsiteX1426" fmla="*/ 6563160 w 12192000"/>
              <a:gd name="connsiteY1426" fmla="*/ 4159900 h 6872568"/>
              <a:gd name="connsiteX1427" fmla="*/ 6563160 w 12192000"/>
              <a:gd name="connsiteY1427" fmla="*/ 4004671 h 6872568"/>
              <a:gd name="connsiteX1428" fmla="*/ 6617223 w 12192000"/>
              <a:gd name="connsiteY1428" fmla="*/ 4004671 h 6872568"/>
              <a:gd name="connsiteX1429" fmla="*/ 6617223 w 12192000"/>
              <a:gd name="connsiteY1429" fmla="*/ 3974363 h 6872568"/>
              <a:gd name="connsiteX1430" fmla="*/ 6563160 w 12192000"/>
              <a:gd name="connsiteY1430" fmla="*/ 3974363 h 6872568"/>
              <a:gd name="connsiteX1431" fmla="*/ 6563160 w 12192000"/>
              <a:gd name="connsiteY1431" fmla="*/ 3902277 h 6872568"/>
              <a:gd name="connsiteX1432" fmla="*/ 4144764 w 12192000"/>
              <a:gd name="connsiteY1432" fmla="*/ 3900687 h 6872568"/>
              <a:gd name="connsiteX1433" fmla="*/ 4122018 w 12192000"/>
              <a:gd name="connsiteY1433" fmla="*/ 3903202 h 6872568"/>
              <a:gd name="connsiteX1434" fmla="*/ 4109331 w 12192000"/>
              <a:gd name="connsiteY1434" fmla="*/ 3911202 h 6872568"/>
              <a:gd name="connsiteX1435" fmla="*/ 4099844 w 12192000"/>
              <a:gd name="connsiteY1435" fmla="*/ 3935205 h 6872568"/>
              <a:gd name="connsiteX1436" fmla="*/ 4096529 w 12192000"/>
              <a:gd name="connsiteY1436" fmla="*/ 3974753 h 6872568"/>
              <a:gd name="connsiteX1437" fmla="*/ 4109331 w 12192000"/>
              <a:gd name="connsiteY1437" fmla="*/ 4037847 h 6872568"/>
              <a:gd name="connsiteX1438" fmla="*/ 4122018 w 12192000"/>
              <a:gd name="connsiteY1438" fmla="*/ 4045848 h 6872568"/>
              <a:gd name="connsiteX1439" fmla="*/ 4144764 w 12192000"/>
              <a:gd name="connsiteY1439" fmla="*/ 4048362 h 6872568"/>
              <a:gd name="connsiteX1440" fmla="*/ 4167281 w 12192000"/>
              <a:gd name="connsiteY1440" fmla="*/ 4045848 h 6872568"/>
              <a:gd name="connsiteX1441" fmla="*/ 4179968 w 12192000"/>
              <a:gd name="connsiteY1441" fmla="*/ 4038304 h 6872568"/>
              <a:gd name="connsiteX1442" fmla="*/ 4189798 w 12192000"/>
              <a:gd name="connsiteY1442" fmla="*/ 4014415 h 6872568"/>
              <a:gd name="connsiteX1443" fmla="*/ 4192999 w 12192000"/>
              <a:gd name="connsiteY1443" fmla="*/ 3974753 h 6872568"/>
              <a:gd name="connsiteX1444" fmla="*/ 4189227 w 12192000"/>
              <a:gd name="connsiteY1444" fmla="*/ 3932462 h 6872568"/>
              <a:gd name="connsiteX1445" fmla="*/ 4178139 w 12192000"/>
              <a:gd name="connsiteY1445" fmla="*/ 3908917 h 6872568"/>
              <a:gd name="connsiteX1446" fmla="*/ 4144764 w 12192000"/>
              <a:gd name="connsiteY1446" fmla="*/ 3900687 h 6872568"/>
              <a:gd name="connsiteX1447" fmla="*/ 2213634 w 12192000"/>
              <a:gd name="connsiteY1447" fmla="*/ 3871534 h 6872568"/>
              <a:gd name="connsiteX1448" fmla="*/ 2186602 w 12192000"/>
              <a:gd name="connsiteY1448" fmla="*/ 3877677 h 6872568"/>
              <a:gd name="connsiteX1449" fmla="*/ 2196022 w 12192000"/>
              <a:gd name="connsiteY1449" fmla="*/ 3953039 h 6872568"/>
              <a:gd name="connsiteX1450" fmla="*/ 2140321 w 12192000"/>
              <a:gd name="connsiteY1450" fmla="*/ 3964098 h 6872568"/>
              <a:gd name="connsiteX1451" fmla="*/ 2143187 w 12192000"/>
              <a:gd name="connsiteY1451" fmla="*/ 3999321 h 6872568"/>
              <a:gd name="connsiteX1452" fmla="*/ 2199300 w 12192000"/>
              <a:gd name="connsiteY1452" fmla="*/ 3986624 h 6872568"/>
              <a:gd name="connsiteX1453" fmla="*/ 2207491 w 12192000"/>
              <a:gd name="connsiteY1453" fmla="*/ 4060348 h 6872568"/>
              <a:gd name="connsiteX1454" fmla="*/ 2125985 w 12192000"/>
              <a:gd name="connsiteY1454" fmla="*/ 4076321 h 6872568"/>
              <a:gd name="connsiteX1455" fmla="*/ 2128852 w 12192000"/>
              <a:gd name="connsiteY1455" fmla="*/ 4111545 h 6872568"/>
              <a:gd name="connsiteX1456" fmla="*/ 2209128 w 12192000"/>
              <a:gd name="connsiteY1456" fmla="*/ 4093933 h 6872568"/>
              <a:gd name="connsiteX1457" fmla="*/ 2223464 w 12192000"/>
              <a:gd name="connsiteY1457" fmla="*/ 4223359 h 6872568"/>
              <a:gd name="connsiteX1458" fmla="*/ 2255411 w 12192000"/>
              <a:gd name="connsiteY1458" fmla="*/ 4215577 h 6872568"/>
              <a:gd name="connsiteX1459" fmla="*/ 2239438 w 12192000"/>
              <a:gd name="connsiteY1459" fmla="*/ 4087380 h 6872568"/>
              <a:gd name="connsiteX1460" fmla="*/ 2314389 w 12192000"/>
              <a:gd name="connsiteY1460" fmla="*/ 4071406 h 6872568"/>
              <a:gd name="connsiteX1461" fmla="*/ 2311522 w 12192000"/>
              <a:gd name="connsiteY1461" fmla="*/ 4037821 h 6872568"/>
              <a:gd name="connsiteX1462" fmla="*/ 2236161 w 12192000"/>
              <a:gd name="connsiteY1462" fmla="*/ 4055433 h 6872568"/>
              <a:gd name="connsiteX1463" fmla="*/ 2228379 w 12192000"/>
              <a:gd name="connsiteY1463" fmla="*/ 3978842 h 6872568"/>
              <a:gd name="connsiteX1464" fmla="*/ 2285720 w 12192000"/>
              <a:gd name="connsiteY1464" fmla="*/ 3965736 h 6872568"/>
              <a:gd name="connsiteX1465" fmla="*/ 2282443 w 12192000"/>
              <a:gd name="connsiteY1465" fmla="*/ 3930513 h 6872568"/>
              <a:gd name="connsiteX1466" fmla="*/ 2223464 w 12192000"/>
              <a:gd name="connsiteY1466" fmla="*/ 3945257 h 6872568"/>
              <a:gd name="connsiteX1467" fmla="*/ 1165298 w 12192000"/>
              <a:gd name="connsiteY1467" fmla="*/ 3871534 h 6872568"/>
              <a:gd name="connsiteX1468" fmla="*/ 1138267 w 12192000"/>
              <a:gd name="connsiteY1468" fmla="*/ 3877677 h 6872568"/>
              <a:gd name="connsiteX1469" fmla="*/ 1147687 w 12192000"/>
              <a:gd name="connsiteY1469" fmla="*/ 3953039 h 6872568"/>
              <a:gd name="connsiteX1470" fmla="*/ 1091985 w 12192000"/>
              <a:gd name="connsiteY1470" fmla="*/ 3964098 h 6872568"/>
              <a:gd name="connsiteX1471" fmla="*/ 1094852 w 12192000"/>
              <a:gd name="connsiteY1471" fmla="*/ 3999321 h 6872568"/>
              <a:gd name="connsiteX1472" fmla="*/ 1150964 w 12192000"/>
              <a:gd name="connsiteY1472" fmla="*/ 3986624 h 6872568"/>
              <a:gd name="connsiteX1473" fmla="*/ 1159155 w 12192000"/>
              <a:gd name="connsiteY1473" fmla="*/ 4060348 h 6872568"/>
              <a:gd name="connsiteX1474" fmla="*/ 1077649 w 12192000"/>
              <a:gd name="connsiteY1474" fmla="*/ 4076321 h 6872568"/>
              <a:gd name="connsiteX1475" fmla="*/ 1080517 w 12192000"/>
              <a:gd name="connsiteY1475" fmla="*/ 4111545 h 6872568"/>
              <a:gd name="connsiteX1476" fmla="*/ 1160793 w 12192000"/>
              <a:gd name="connsiteY1476" fmla="*/ 4093933 h 6872568"/>
              <a:gd name="connsiteX1477" fmla="*/ 1175128 w 12192000"/>
              <a:gd name="connsiteY1477" fmla="*/ 4223359 h 6872568"/>
              <a:gd name="connsiteX1478" fmla="*/ 1207075 w 12192000"/>
              <a:gd name="connsiteY1478" fmla="*/ 4215577 h 6872568"/>
              <a:gd name="connsiteX1479" fmla="*/ 1191102 w 12192000"/>
              <a:gd name="connsiteY1479" fmla="*/ 4087380 h 6872568"/>
              <a:gd name="connsiteX1480" fmla="*/ 1266054 w 12192000"/>
              <a:gd name="connsiteY1480" fmla="*/ 4071406 h 6872568"/>
              <a:gd name="connsiteX1481" fmla="*/ 1263187 w 12192000"/>
              <a:gd name="connsiteY1481" fmla="*/ 4037821 h 6872568"/>
              <a:gd name="connsiteX1482" fmla="*/ 1187825 w 12192000"/>
              <a:gd name="connsiteY1482" fmla="*/ 4055433 h 6872568"/>
              <a:gd name="connsiteX1483" fmla="*/ 1180043 w 12192000"/>
              <a:gd name="connsiteY1483" fmla="*/ 3978842 h 6872568"/>
              <a:gd name="connsiteX1484" fmla="*/ 1237384 w 12192000"/>
              <a:gd name="connsiteY1484" fmla="*/ 3965736 h 6872568"/>
              <a:gd name="connsiteX1485" fmla="*/ 1234107 w 12192000"/>
              <a:gd name="connsiteY1485" fmla="*/ 3930513 h 6872568"/>
              <a:gd name="connsiteX1486" fmla="*/ 1175128 w 12192000"/>
              <a:gd name="connsiteY1486" fmla="*/ 3945257 h 6872568"/>
              <a:gd name="connsiteX1487" fmla="*/ 5840769 w 12192000"/>
              <a:gd name="connsiteY1487" fmla="*/ 3839472 h 6872568"/>
              <a:gd name="connsiteX1488" fmla="*/ 5840769 w 12192000"/>
              <a:gd name="connsiteY1488" fmla="*/ 3856617 h 6872568"/>
              <a:gd name="connsiteX1489" fmla="*/ 5894719 w 12192000"/>
              <a:gd name="connsiteY1489" fmla="*/ 3856617 h 6872568"/>
              <a:gd name="connsiteX1490" fmla="*/ 5896319 w 12192000"/>
              <a:gd name="connsiteY1490" fmla="*/ 3886335 h 6872568"/>
              <a:gd name="connsiteX1491" fmla="*/ 5892547 w 12192000"/>
              <a:gd name="connsiteY1491" fmla="*/ 3886221 h 6872568"/>
              <a:gd name="connsiteX1492" fmla="*/ 5886489 w 12192000"/>
              <a:gd name="connsiteY1492" fmla="*/ 3886106 h 6872568"/>
              <a:gd name="connsiteX1493" fmla="*/ 5850370 w 12192000"/>
              <a:gd name="connsiteY1493" fmla="*/ 3898908 h 6872568"/>
              <a:gd name="connsiteX1494" fmla="*/ 5836426 w 12192000"/>
              <a:gd name="connsiteY1494" fmla="*/ 3932284 h 6872568"/>
              <a:gd name="connsiteX1495" fmla="*/ 5856543 w 12192000"/>
              <a:gd name="connsiteY1495" fmla="*/ 3970460 h 6872568"/>
              <a:gd name="connsiteX1496" fmla="*/ 5912093 w 12192000"/>
              <a:gd name="connsiteY1496" fmla="*/ 3984404 h 6872568"/>
              <a:gd name="connsiteX1497" fmla="*/ 5917579 w 12192000"/>
              <a:gd name="connsiteY1497" fmla="*/ 3984404 h 6872568"/>
              <a:gd name="connsiteX1498" fmla="*/ 5917579 w 12192000"/>
              <a:gd name="connsiteY1498" fmla="*/ 3966574 h 6872568"/>
              <a:gd name="connsiteX1499" fmla="*/ 5914607 w 12192000"/>
              <a:gd name="connsiteY1499" fmla="*/ 3966802 h 6872568"/>
              <a:gd name="connsiteX1500" fmla="*/ 5910035 w 12192000"/>
              <a:gd name="connsiteY1500" fmla="*/ 3966802 h 6872568"/>
              <a:gd name="connsiteX1501" fmla="*/ 5870716 w 12192000"/>
              <a:gd name="connsiteY1501" fmla="*/ 3957544 h 6872568"/>
              <a:gd name="connsiteX1502" fmla="*/ 5857000 w 12192000"/>
              <a:gd name="connsiteY1502" fmla="*/ 3931141 h 6872568"/>
              <a:gd name="connsiteX1503" fmla="*/ 5866487 w 12192000"/>
              <a:gd name="connsiteY1503" fmla="*/ 3910681 h 6872568"/>
              <a:gd name="connsiteX1504" fmla="*/ 5893119 w 12192000"/>
              <a:gd name="connsiteY1504" fmla="*/ 3903251 h 6872568"/>
              <a:gd name="connsiteX1505" fmla="*/ 5903406 w 12192000"/>
              <a:gd name="connsiteY1505" fmla="*/ 3903709 h 6872568"/>
              <a:gd name="connsiteX1506" fmla="*/ 5917122 w 12192000"/>
              <a:gd name="connsiteY1506" fmla="*/ 3905309 h 6872568"/>
              <a:gd name="connsiteX1507" fmla="*/ 5912551 w 12192000"/>
              <a:gd name="connsiteY1507" fmla="*/ 3839472 h 6872568"/>
              <a:gd name="connsiteX1508" fmla="*/ 10988256 w 12192000"/>
              <a:gd name="connsiteY1508" fmla="*/ 3837679 h 6872568"/>
              <a:gd name="connsiteX1509" fmla="*/ 10989971 w 12192000"/>
              <a:gd name="connsiteY1509" fmla="*/ 3853796 h 6872568"/>
              <a:gd name="connsiteX1510" fmla="*/ 10990542 w 12192000"/>
              <a:gd name="connsiteY1510" fmla="*/ 3875398 h 6872568"/>
              <a:gd name="connsiteX1511" fmla="*/ 10983456 w 12192000"/>
              <a:gd name="connsiteY1511" fmla="*/ 3926376 h 6872568"/>
              <a:gd name="connsiteX1512" fmla="*/ 10976940 w 12192000"/>
              <a:gd name="connsiteY1512" fmla="*/ 3930262 h 6872568"/>
              <a:gd name="connsiteX1513" fmla="*/ 10962882 w 12192000"/>
              <a:gd name="connsiteY1513" fmla="*/ 3931405 h 6872568"/>
              <a:gd name="connsiteX1514" fmla="*/ 10949623 w 12192000"/>
              <a:gd name="connsiteY1514" fmla="*/ 3930491 h 6872568"/>
              <a:gd name="connsiteX1515" fmla="*/ 10962882 w 12192000"/>
              <a:gd name="connsiteY1515" fmla="*/ 3818020 h 6872568"/>
              <a:gd name="connsiteX1516" fmla="*/ 10974083 w 12192000"/>
              <a:gd name="connsiteY1516" fmla="*/ 3818706 h 6872568"/>
              <a:gd name="connsiteX1517" fmla="*/ 10937050 w 12192000"/>
              <a:gd name="connsiteY1517" fmla="*/ 3910603 h 6872568"/>
              <a:gd name="connsiteX1518" fmla="*/ 10935678 w 12192000"/>
              <a:gd name="connsiteY1518" fmla="*/ 3895172 h 6872568"/>
              <a:gd name="connsiteX1519" fmla="*/ 10935221 w 12192000"/>
              <a:gd name="connsiteY1519" fmla="*/ 3875398 h 6872568"/>
              <a:gd name="connsiteX1520" fmla="*/ 10936707 w 12192000"/>
              <a:gd name="connsiteY1520" fmla="*/ 3842823 h 6872568"/>
              <a:gd name="connsiteX1521" fmla="*/ 10941393 w 12192000"/>
              <a:gd name="connsiteY1521" fmla="*/ 3824421 h 6872568"/>
              <a:gd name="connsiteX1522" fmla="*/ 10947908 w 12192000"/>
              <a:gd name="connsiteY1522" fmla="*/ 3819506 h 6872568"/>
              <a:gd name="connsiteX1523" fmla="*/ 10962882 w 12192000"/>
              <a:gd name="connsiteY1523" fmla="*/ 3818020 h 6872568"/>
              <a:gd name="connsiteX1524" fmla="*/ 10962882 w 12192000"/>
              <a:gd name="connsiteY1524" fmla="*/ 3801332 h 6872568"/>
              <a:gd name="connsiteX1525" fmla="*/ 10940136 w 12192000"/>
              <a:gd name="connsiteY1525" fmla="*/ 3803847 h 6872568"/>
              <a:gd name="connsiteX1526" fmla="*/ 10927449 w 12192000"/>
              <a:gd name="connsiteY1526" fmla="*/ 3811847 h 6872568"/>
              <a:gd name="connsiteX1527" fmla="*/ 10917962 w 12192000"/>
              <a:gd name="connsiteY1527" fmla="*/ 3835850 h 6872568"/>
              <a:gd name="connsiteX1528" fmla="*/ 10914647 w 12192000"/>
              <a:gd name="connsiteY1528" fmla="*/ 3875398 h 6872568"/>
              <a:gd name="connsiteX1529" fmla="*/ 10927449 w 12192000"/>
              <a:gd name="connsiteY1529" fmla="*/ 3938492 h 6872568"/>
              <a:gd name="connsiteX1530" fmla="*/ 10940136 w 12192000"/>
              <a:gd name="connsiteY1530" fmla="*/ 3946493 h 6872568"/>
              <a:gd name="connsiteX1531" fmla="*/ 10962882 w 12192000"/>
              <a:gd name="connsiteY1531" fmla="*/ 3949007 h 6872568"/>
              <a:gd name="connsiteX1532" fmla="*/ 10985399 w 12192000"/>
              <a:gd name="connsiteY1532" fmla="*/ 3946493 h 6872568"/>
              <a:gd name="connsiteX1533" fmla="*/ 10998086 w 12192000"/>
              <a:gd name="connsiteY1533" fmla="*/ 3938949 h 6872568"/>
              <a:gd name="connsiteX1534" fmla="*/ 11007916 w 12192000"/>
              <a:gd name="connsiteY1534" fmla="*/ 3915060 h 6872568"/>
              <a:gd name="connsiteX1535" fmla="*/ 11011116 w 12192000"/>
              <a:gd name="connsiteY1535" fmla="*/ 3875398 h 6872568"/>
              <a:gd name="connsiteX1536" fmla="*/ 11007344 w 12192000"/>
              <a:gd name="connsiteY1536" fmla="*/ 3833107 h 6872568"/>
              <a:gd name="connsiteX1537" fmla="*/ 10996257 w 12192000"/>
              <a:gd name="connsiteY1537" fmla="*/ 3809562 h 6872568"/>
              <a:gd name="connsiteX1538" fmla="*/ 10962882 w 12192000"/>
              <a:gd name="connsiteY1538" fmla="*/ 3801332 h 6872568"/>
              <a:gd name="connsiteX1539" fmla="*/ 7591273 w 12192000"/>
              <a:gd name="connsiteY1539" fmla="*/ 3799401 h 6872568"/>
              <a:gd name="connsiteX1540" fmla="*/ 7591273 w 12192000"/>
              <a:gd name="connsiteY1540" fmla="*/ 3829710 h 6872568"/>
              <a:gd name="connsiteX1541" fmla="*/ 7637555 w 12192000"/>
              <a:gd name="connsiteY1541" fmla="*/ 3829710 h 6872568"/>
              <a:gd name="connsiteX1542" fmla="*/ 7637555 w 12192000"/>
              <a:gd name="connsiteY1542" fmla="*/ 3956268 h 6872568"/>
              <a:gd name="connsiteX1543" fmla="*/ 7581444 w 12192000"/>
              <a:gd name="connsiteY1543" fmla="*/ 3956268 h 6872568"/>
              <a:gd name="connsiteX1544" fmla="*/ 7581444 w 12192000"/>
              <a:gd name="connsiteY1544" fmla="*/ 3986577 h 6872568"/>
              <a:gd name="connsiteX1545" fmla="*/ 7722337 w 12192000"/>
              <a:gd name="connsiteY1545" fmla="*/ 3986577 h 6872568"/>
              <a:gd name="connsiteX1546" fmla="*/ 7722337 w 12192000"/>
              <a:gd name="connsiteY1546" fmla="*/ 3956268 h 6872568"/>
              <a:gd name="connsiteX1547" fmla="*/ 7664587 w 12192000"/>
              <a:gd name="connsiteY1547" fmla="*/ 3956268 h 6872568"/>
              <a:gd name="connsiteX1548" fmla="*/ 7664587 w 12192000"/>
              <a:gd name="connsiteY1548" fmla="*/ 3829710 h 6872568"/>
              <a:gd name="connsiteX1549" fmla="*/ 7708002 w 12192000"/>
              <a:gd name="connsiteY1549" fmla="*/ 3829710 h 6872568"/>
              <a:gd name="connsiteX1550" fmla="*/ 7708002 w 12192000"/>
              <a:gd name="connsiteY1550" fmla="*/ 3799401 h 6872568"/>
              <a:gd name="connsiteX1551" fmla="*/ 9371172 w 12192000"/>
              <a:gd name="connsiteY1551" fmla="*/ 3754757 h 6872568"/>
              <a:gd name="connsiteX1552" fmla="*/ 9262225 w 12192000"/>
              <a:gd name="connsiteY1552" fmla="*/ 3924321 h 6872568"/>
              <a:gd name="connsiteX1553" fmla="*/ 9279836 w 12192000"/>
              <a:gd name="connsiteY1553" fmla="*/ 3951353 h 6872568"/>
              <a:gd name="connsiteX1554" fmla="*/ 9307073 w 12192000"/>
              <a:gd name="connsiteY1554" fmla="*/ 3922683 h 6872568"/>
              <a:gd name="connsiteX1555" fmla="*/ 9331033 w 12192000"/>
              <a:gd name="connsiteY1555" fmla="*/ 3891965 h 6872568"/>
              <a:gd name="connsiteX1556" fmla="*/ 9331033 w 12192000"/>
              <a:gd name="connsiteY1556" fmla="*/ 4032859 h 6872568"/>
              <a:gd name="connsiteX1557" fmla="*/ 9358475 w 12192000"/>
              <a:gd name="connsiteY1557" fmla="*/ 4032859 h 6872568"/>
              <a:gd name="connsiteX1558" fmla="*/ 9358475 w 12192000"/>
              <a:gd name="connsiteY1558" fmla="*/ 3852236 h 6872568"/>
              <a:gd name="connsiteX1559" fmla="*/ 9370353 w 12192000"/>
              <a:gd name="connsiteY1559" fmla="*/ 3829710 h 6872568"/>
              <a:gd name="connsiteX1560" fmla="*/ 9381821 w 12192000"/>
              <a:gd name="connsiteY1560" fmla="*/ 3807592 h 6872568"/>
              <a:gd name="connsiteX1561" fmla="*/ 9391036 w 12192000"/>
              <a:gd name="connsiteY1561" fmla="*/ 3787728 h 6872568"/>
              <a:gd name="connsiteX1562" fmla="*/ 9396565 w 12192000"/>
              <a:gd name="connsiteY1562" fmla="*/ 3772369 h 6872568"/>
              <a:gd name="connsiteX1563" fmla="*/ 675911 w 12192000"/>
              <a:gd name="connsiteY1563" fmla="*/ 3715204 h 6872568"/>
              <a:gd name="connsiteX1564" fmla="*/ 675911 w 12192000"/>
              <a:gd name="connsiteY1564" fmla="*/ 3732349 h 6872568"/>
              <a:gd name="connsiteX1565" fmla="*/ 729861 w 12192000"/>
              <a:gd name="connsiteY1565" fmla="*/ 3732349 h 6872568"/>
              <a:gd name="connsiteX1566" fmla="*/ 731461 w 12192000"/>
              <a:gd name="connsiteY1566" fmla="*/ 3762067 h 6872568"/>
              <a:gd name="connsiteX1567" fmla="*/ 727689 w 12192000"/>
              <a:gd name="connsiteY1567" fmla="*/ 3761953 h 6872568"/>
              <a:gd name="connsiteX1568" fmla="*/ 721631 w 12192000"/>
              <a:gd name="connsiteY1568" fmla="*/ 3761838 h 6872568"/>
              <a:gd name="connsiteX1569" fmla="*/ 685512 w 12192000"/>
              <a:gd name="connsiteY1569" fmla="*/ 3774640 h 6872568"/>
              <a:gd name="connsiteX1570" fmla="*/ 671568 w 12192000"/>
              <a:gd name="connsiteY1570" fmla="*/ 3808016 h 6872568"/>
              <a:gd name="connsiteX1571" fmla="*/ 691684 w 12192000"/>
              <a:gd name="connsiteY1571" fmla="*/ 3846192 h 6872568"/>
              <a:gd name="connsiteX1572" fmla="*/ 747234 w 12192000"/>
              <a:gd name="connsiteY1572" fmla="*/ 3860136 h 6872568"/>
              <a:gd name="connsiteX1573" fmla="*/ 752721 w 12192000"/>
              <a:gd name="connsiteY1573" fmla="*/ 3860136 h 6872568"/>
              <a:gd name="connsiteX1574" fmla="*/ 752721 w 12192000"/>
              <a:gd name="connsiteY1574" fmla="*/ 3842306 h 6872568"/>
              <a:gd name="connsiteX1575" fmla="*/ 749749 w 12192000"/>
              <a:gd name="connsiteY1575" fmla="*/ 3842534 h 6872568"/>
              <a:gd name="connsiteX1576" fmla="*/ 745177 w 12192000"/>
              <a:gd name="connsiteY1576" fmla="*/ 3842534 h 6872568"/>
              <a:gd name="connsiteX1577" fmla="*/ 705858 w 12192000"/>
              <a:gd name="connsiteY1577" fmla="*/ 3833276 h 6872568"/>
              <a:gd name="connsiteX1578" fmla="*/ 692142 w 12192000"/>
              <a:gd name="connsiteY1578" fmla="*/ 3806873 h 6872568"/>
              <a:gd name="connsiteX1579" fmla="*/ 701628 w 12192000"/>
              <a:gd name="connsiteY1579" fmla="*/ 3786413 h 6872568"/>
              <a:gd name="connsiteX1580" fmla="*/ 728260 w 12192000"/>
              <a:gd name="connsiteY1580" fmla="*/ 3778983 h 6872568"/>
              <a:gd name="connsiteX1581" fmla="*/ 738547 w 12192000"/>
              <a:gd name="connsiteY1581" fmla="*/ 3779441 h 6872568"/>
              <a:gd name="connsiteX1582" fmla="*/ 752263 w 12192000"/>
              <a:gd name="connsiteY1582" fmla="*/ 3781041 h 6872568"/>
              <a:gd name="connsiteX1583" fmla="*/ 747691 w 12192000"/>
              <a:gd name="connsiteY1583" fmla="*/ 3715204 h 6872568"/>
              <a:gd name="connsiteX1584" fmla="*/ 4837242 w 12192000"/>
              <a:gd name="connsiteY1584" fmla="*/ 3671246 h 6872568"/>
              <a:gd name="connsiteX1585" fmla="*/ 4696757 w 12192000"/>
              <a:gd name="connsiteY1585" fmla="*/ 3676161 h 6872568"/>
              <a:gd name="connsiteX1586" fmla="*/ 4696757 w 12192000"/>
              <a:gd name="connsiteY1586" fmla="*/ 3711384 h 6872568"/>
              <a:gd name="connsiteX1587" fmla="*/ 4819629 w 12192000"/>
              <a:gd name="connsiteY1587" fmla="*/ 3711384 h 6872568"/>
              <a:gd name="connsiteX1588" fmla="*/ 4820448 w 12192000"/>
              <a:gd name="connsiteY1588" fmla="*/ 3719576 h 6872568"/>
              <a:gd name="connsiteX1589" fmla="*/ 4820448 w 12192000"/>
              <a:gd name="connsiteY1589" fmla="*/ 3726948 h 6872568"/>
              <a:gd name="connsiteX1590" fmla="*/ 4819629 w 12192000"/>
              <a:gd name="connsiteY1590" fmla="*/ 3744969 h 6872568"/>
              <a:gd name="connsiteX1591" fmla="*/ 4816762 w 12192000"/>
              <a:gd name="connsiteY1591" fmla="*/ 3765448 h 6872568"/>
              <a:gd name="connsiteX1592" fmla="*/ 4704538 w 12192000"/>
              <a:gd name="connsiteY1592" fmla="*/ 3765448 h 6872568"/>
              <a:gd name="connsiteX1593" fmla="*/ 4704538 w 12192000"/>
              <a:gd name="connsiteY1593" fmla="*/ 3800672 h 6872568"/>
              <a:gd name="connsiteX1594" fmla="*/ 4811847 w 12192000"/>
              <a:gd name="connsiteY1594" fmla="*/ 3800672 h 6872568"/>
              <a:gd name="connsiteX1595" fmla="*/ 4781539 w 12192000"/>
              <a:gd name="connsiteY1595" fmla="*/ 3892826 h 6872568"/>
              <a:gd name="connsiteX1596" fmla="*/ 4716007 w 12192000"/>
              <a:gd name="connsiteY1596" fmla="*/ 3949757 h 6872568"/>
              <a:gd name="connsiteX1597" fmla="*/ 4733618 w 12192000"/>
              <a:gd name="connsiteY1597" fmla="*/ 3980066 h 6872568"/>
              <a:gd name="connsiteX1598" fmla="*/ 4824134 w 12192000"/>
              <a:gd name="connsiteY1598" fmla="*/ 3881767 h 6872568"/>
              <a:gd name="connsiteX1599" fmla="*/ 4854852 w 12192000"/>
              <a:gd name="connsiteY1599" fmla="*/ 3692134 h 6872568"/>
              <a:gd name="connsiteX1600" fmla="*/ 8392646 w 12192000"/>
              <a:gd name="connsiteY1600" fmla="*/ 3629724 h 6872568"/>
              <a:gd name="connsiteX1601" fmla="*/ 8392646 w 12192000"/>
              <a:gd name="connsiteY1601" fmla="*/ 3646869 h 6872568"/>
              <a:gd name="connsiteX1602" fmla="*/ 8446595 w 12192000"/>
              <a:gd name="connsiteY1602" fmla="*/ 3646869 h 6872568"/>
              <a:gd name="connsiteX1603" fmla="*/ 8448195 w 12192000"/>
              <a:gd name="connsiteY1603" fmla="*/ 3676587 h 6872568"/>
              <a:gd name="connsiteX1604" fmla="*/ 8444423 w 12192000"/>
              <a:gd name="connsiteY1604" fmla="*/ 3676473 h 6872568"/>
              <a:gd name="connsiteX1605" fmla="*/ 8438365 w 12192000"/>
              <a:gd name="connsiteY1605" fmla="*/ 3676358 h 6872568"/>
              <a:gd name="connsiteX1606" fmla="*/ 8402247 w 12192000"/>
              <a:gd name="connsiteY1606" fmla="*/ 3689160 h 6872568"/>
              <a:gd name="connsiteX1607" fmla="*/ 8388302 w 12192000"/>
              <a:gd name="connsiteY1607" fmla="*/ 3722536 h 6872568"/>
              <a:gd name="connsiteX1608" fmla="*/ 8408419 w 12192000"/>
              <a:gd name="connsiteY1608" fmla="*/ 3760712 h 6872568"/>
              <a:gd name="connsiteX1609" fmla="*/ 8463969 w 12192000"/>
              <a:gd name="connsiteY1609" fmla="*/ 3774656 h 6872568"/>
              <a:gd name="connsiteX1610" fmla="*/ 8469455 w 12192000"/>
              <a:gd name="connsiteY1610" fmla="*/ 3774656 h 6872568"/>
              <a:gd name="connsiteX1611" fmla="*/ 8469455 w 12192000"/>
              <a:gd name="connsiteY1611" fmla="*/ 3756826 h 6872568"/>
              <a:gd name="connsiteX1612" fmla="*/ 8466483 w 12192000"/>
              <a:gd name="connsiteY1612" fmla="*/ 3757054 h 6872568"/>
              <a:gd name="connsiteX1613" fmla="*/ 8461911 w 12192000"/>
              <a:gd name="connsiteY1613" fmla="*/ 3757054 h 6872568"/>
              <a:gd name="connsiteX1614" fmla="*/ 8422592 w 12192000"/>
              <a:gd name="connsiteY1614" fmla="*/ 3747796 h 6872568"/>
              <a:gd name="connsiteX1615" fmla="*/ 8408876 w 12192000"/>
              <a:gd name="connsiteY1615" fmla="*/ 3721393 h 6872568"/>
              <a:gd name="connsiteX1616" fmla="*/ 8418363 w 12192000"/>
              <a:gd name="connsiteY1616" fmla="*/ 3700933 h 6872568"/>
              <a:gd name="connsiteX1617" fmla="*/ 8444995 w 12192000"/>
              <a:gd name="connsiteY1617" fmla="*/ 3693503 h 6872568"/>
              <a:gd name="connsiteX1618" fmla="*/ 8455282 w 12192000"/>
              <a:gd name="connsiteY1618" fmla="*/ 3693961 h 6872568"/>
              <a:gd name="connsiteX1619" fmla="*/ 8468998 w 12192000"/>
              <a:gd name="connsiteY1619" fmla="*/ 3695561 h 6872568"/>
              <a:gd name="connsiteX1620" fmla="*/ 8464426 w 12192000"/>
              <a:gd name="connsiteY1620" fmla="*/ 3629724 h 6872568"/>
              <a:gd name="connsiteX1621" fmla="*/ 4100873 w 12192000"/>
              <a:gd name="connsiteY1621" fmla="*/ 3626748 h 6872568"/>
              <a:gd name="connsiteX1622" fmla="*/ 4100873 w 12192000"/>
              <a:gd name="connsiteY1622" fmla="*/ 3643893 h 6872568"/>
              <a:gd name="connsiteX1623" fmla="*/ 4154822 w 12192000"/>
              <a:gd name="connsiteY1623" fmla="*/ 3643893 h 6872568"/>
              <a:gd name="connsiteX1624" fmla="*/ 4156422 w 12192000"/>
              <a:gd name="connsiteY1624" fmla="*/ 3673611 h 6872568"/>
              <a:gd name="connsiteX1625" fmla="*/ 4152650 w 12192000"/>
              <a:gd name="connsiteY1625" fmla="*/ 3673497 h 6872568"/>
              <a:gd name="connsiteX1626" fmla="*/ 4146593 w 12192000"/>
              <a:gd name="connsiteY1626" fmla="*/ 3673382 h 6872568"/>
              <a:gd name="connsiteX1627" fmla="*/ 4110474 w 12192000"/>
              <a:gd name="connsiteY1627" fmla="*/ 3686184 h 6872568"/>
              <a:gd name="connsiteX1628" fmla="*/ 4096529 w 12192000"/>
              <a:gd name="connsiteY1628" fmla="*/ 3719560 h 6872568"/>
              <a:gd name="connsiteX1629" fmla="*/ 4116646 w 12192000"/>
              <a:gd name="connsiteY1629" fmla="*/ 3757736 h 6872568"/>
              <a:gd name="connsiteX1630" fmla="*/ 4172196 w 12192000"/>
              <a:gd name="connsiteY1630" fmla="*/ 3771680 h 6872568"/>
              <a:gd name="connsiteX1631" fmla="*/ 4177682 w 12192000"/>
              <a:gd name="connsiteY1631" fmla="*/ 3771680 h 6872568"/>
              <a:gd name="connsiteX1632" fmla="*/ 4177682 w 12192000"/>
              <a:gd name="connsiteY1632" fmla="*/ 3753850 h 6872568"/>
              <a:gd name="connsiteX1633" fmla="*/ 4174711 w 12192000"/>
              <a:gd name="connsiteY1633" fmla="*/ 3754078 h 6872568"/>
              <a:gd name="connsiteX1634" fmla="*/ 4170139 w 12192000"/>
              <a:gd name="connsiteY1634" fmla="*/ 3754078 h 6872568"/>
              <a:gd name="connsiteX1635" fmla="*/ 4130819 w 12192000"/>
              <a:gd name="connsiteY1635" fmla="*/ 3744820 h 6872568"/>
              <a:gd name="connsiteX1636" fmla="*/ 4117103 w 12192000"/>
              <a:gd name="connsiteY1636" fmla="*/ 3718417 h 6872568"/>
              <a:gd name="connsiteX1637" fmla="*/ 4126590 w 12192000"/>
              <a:gd name="connsiteY1637" fmla="*/ 3697957 h 6872568"/>
              <a:gd name="connsiteX1638" fmla="*/ 4153222 w 12192000"/>
              <a:gd name="connsiteY1638" fmla="*/ 3690527 h 6872568"/>
              <a:gd name="connsiteX1639" fmla="*/ 4163509 w 12192000"/>
              <a:gd name="connsiteY1639" fmla="*/ 3690985 h 6872568"/>
              <a:gd name="connsiteX1640" fmla="*/ 4177225 w 12192000"/>
              <a:gd name="connsiteY1640" fmla="*/ 3692585 h 6872568"/>
              <a:gd name="connsiteX1641" fmla="*/ 4172653 w 12192000"/>
              <a:gd name="connsiteY1641" fmla="*/ 3626748 h 6872568"/>
              <a:gd name="connsiteX1642" fmla="*/ 2944370 w 12192000"/>
              <a:gd name="connsiteY1642" fmla="*/ 3623764 h 6872568"/>
              <a:gd name="connsiteX1643" fmla="*/ 2944370 w 12192000"/>
              <a:gd name="connsiteY1643" fmla="*/ 3672913 h 6872568"/>
              <a:gd name="connsiteX1644" fmla="*/ 2911452 w 12192000"/>
              <a:gd name="connsiteY1644" fmla="*/ 3672913 h 6872568"/>
              <a:gd name="connsiteX1645" fmla="*/ 2911452 w 12192000"/>
              <a:gd name="connsiteY1645" fmla="*/ 3692344 h 6872568"/>
              <a:gd name="connsiteX1646" fmla="*/ 2944370 w 12192000"/>
              <a:gd name="connsiteY1646" fmla="*/ 3692344 h 6872568"/>
              <a:gd name="connsiteX1647" fmla="*/ 2934198 w 12192000"/>
              <a:gd name="connsiteY1647" fmla="*/ 3752694 h 6872568"/>
              <a:gd name="connsiteX1648" fmla="*/ 2910538 w 12192000"/>
              <a:gd name="connsiteY1648" fmla="*/ 3798643 h 6872568"/>
              <a:gd name="connsiteX1649" fmla="*/ 2923111 w 12192000"/>
              <a:gd name="connsiteY1649" fmla="*/ 3813045 h 6872568"/>
              <a:gd name="connsiteX1650" fmla="*/ 2950314 w 12192000"/>
              <a:gd name="connsiteY1650" fmla="*/ 3760352 h 6872568"/>
              <a:gd name="connsiteX1651" fmla="*/ 2961515 w 12192000"/>
              <a:gd name="connsiteY1651" fmla="*/ 3691658 h 6872568"/>
              <a:gd name="connsiteX1652" fmla="*/ 2980260 w 12192000"/>
              <a:gd name="connsiteY1652" fmla="*/ 3691658 h 6872568"/>
              <a:gd name="connsiteX1653" fmla="*/ 2980032 w 12192000"/>
              <a:gd name="connsiteY1653" fmla="*/ 3734178 h 6872568"/>
              <a:gd name="connsiteX1654" fmla="*/ 2979346 w 12192000"/>
              <a:gd name="connsiteY1654" fmla="*/ 3760238 h 6872568"/>
              <a:gd name="connsiteX1655" fmla="*/ 2978432 w 12192000"/>
              <a:gd name="connsiteY1655" fmla="*/ 3774297 h 6872568"/>
              <a:gd name="connsiteX1656" fmla="*/ 2977517 w 12192000"/>
              <a:gd name="connsiteY1656" fmla="*/ 3780812 h 6872568"/>
              <a:gd name="connsiteX1657" fmla="*/ 2973974 w 12192000"/>
              <a:gd name="connsiteY1657" fmla="*/ 3787099 h 6872568"/>
              <a:gd name="connsiteX1658" fmla="*/ 2966773 w 12192000"/>
              <a:gd name="connsiteY1658" fmla="*/ 3788813 h 6872568"/>
              <a:gd name="connsiteX1659" fmla="*/ 2957858 w 12192000"/>
              <a:gd name="connsiteY1659" fmla="*/ 3788813 h 6872568"/>
              <a:gd name="connsiteX1660" fmla="*/ 2958772 w 12192000"/>
              <a:gd name="connsiteY1660" fmla="*/ 3809387 h 6872568"/>
              <a:gd name="connsiteX1661" fmla="*/ 2969516 w 12192000"/>
              <a:gd name="connsiteY1661" fmla="*/ 3809387 h 6872568"/>
              <a:gd name="connsiteX1662" fmla="*/ 2986433 w 12192000"/>
              <a:gd name="connsiteY1662" fmla="*/ 3802643 h 6872568"/>
              <a:gd name="connsiteX1663" fmla="*/ 2995234 w 12192000"/>
              <a:gd name="connsiteY1663" fmla="*/ 3785270 h 6872568"/>
              <a:gd name="connsiteX1664" fmla="*/ 2998548 w 12192000"/>
              <a:gd name="connsiteY1664" fmla="*/ 3761610 h 6872568"/>
              <a:gd name="connsiteX1665" fmla="*/ 2999006 w 12192000"/>
              <a:gd name="connsiteY1665" fmla="*/ 3736235 h 6872568"/>
              <a:gd name="connsiteX1666" fmla="*/ 2999006 w 12192000"/>
              <a:gd name="connsiteY1666" fmla="*/ 3671999 h 6872568"/>
              <a:gd name="connsiteX1667" fmla="*/ 2962430 w 12192000"/>
              <a:gd name="connsiteY1667" fmla="*/ 3671999 h 6872568"/>
              <a:gd name="connsiteX1668" fmla="*/ 2962430 w 12192000"/>
              <a:gd name="connsiteY1668" fmla="*/ 3623764 h 6872568"/>
              <a:gd name="connsiteX1669" fmla="*/ 11507910 w 12192000"/>
              <a:gd name="connsiteY1669" fmla="*/ 3621453 h 6872568"/>
              <a:gd name="connsiteX1670" fmla="*/ 11367426 w 12192000"/>
              <a:gd name="connsiteY1670" fmla="*/ 3626368 h 6872568"/>
              <a:gd name="connsiteX1671" fmla="*/ 11367426 w 12192000"/>
              <a:gd name="connsiteY1671" fmla="*/ 3661591 h 6872568"/>
              <a:gd name="connsiteX1672" fmla="*/ 11490298 w 12192000"/>
              <a:gd name="connsiteY1672" fmla="*/ 3661591 h 6872568"/>
              <a:gd name="connsiteX1673" fmla="*/ 11491117 w 12192000"/>
              <a:gd name="connsiteY1673" fmla="*/ 3669783 h 6872568"/>
              <a:gd name="connsiteX1674" fmla="*/ 11491117 w 12192000"/>
              <a:gd name="connsiteY1674" fmla="*/ 3677155 h 6872568"/>
              <a:gd name="connsiteX1675" fmla="*/ 11490298 w 12192000"/>
              <a:gd name="connsiteY1675" fmla="*/ 3695176 h 6872568"/>
              <a:gd name="connsiteX1676" fmla="*/ 11487431 w 12192000"/>
              <a:gd name="connsiteY1676" fmla="*/ 3715655 h 6872568"/>
              <a:gd name="connsiteX1677" fmla="*/ 11375208 w 12192000"/>
              <a:gd name="connsiteY1677" fmla="*/ 3715655 h 6872568"/>
              <a:gd name="connsiteX1678" fmla="*/ 11375208 w 12192000"/>
              <a:gd name="connsiteY1678" fmla="*/ 3750879 h 6872568"/>
              <a:gd name="connsiteX1679" fmla="*/ 11482516 w 12192000"/>
              <a:gd name="connsiteY1679" fmla="*/ 3750879 h 6872568"/>
              <a:gd name="connsiteX1680" fmla="*/ 11452208 w 12192000"/>
              <a:gd name="connsiteY1680" fmla="*/ 3843033 h 6872568"/>
              <a:gd name="connsiteX1681" fmla="*/ 11386676 w 12192000"/>
              <a:gd name="connsiteY1681" fmla="*/ 3899964 h 6872568"/>
              <a:gd name="connsiteX1682" fmla="*/ 11404288 w 12192000"/>
              <a:gd name="connsiteY1682" fmla="*/ 3930273 h 6872568"/>
              <a:gd name="connsiteX1683" fmla="*/ 11494804 w 12192000"/>
              <a:gd name="connsiteY1683" fmla="*/ 3831974 h 6872568"/>
              <a:gd name="connsiteX1684" fmla="*/ 11525522 w 12192000"/>
              <a:gd name="connsiteY1684" fmla="*/ 3642341 h 6872568"/>
              <a:gd name="connsiteX1685" fmla="*/ 10475792 w 12192000"/>
              <a:gd name="connsiteY1685" fmla="*/ 3533000 h 6872568"/>
              <a:gd name="connsiteX1686" fmla="*/ 10322202 w 12192000"/>
              <a:gd name="connsiteY1686" fmla="*/ 3540781 h 6872568"/>
              <a:gd name="connsiteX1687" fmla="*/ 10323840 w 12192000"/>
              <a:gd name="connsiteY1687" fmla="*/ 3576005 h 6872568"/>
              <a:gd name="connsiteX1688" fmla="*/ 10461457 w 12192000"/>
              <a:gd name="connsiteY1688" fmla="*/ 3571499 h 6872568"/>
              <a:gd name="connsiteX1689" fmla="*/ 10447736 w 12192000"/>
              <a:gd name="connsiteY1689" fmla="*/ 3607337 h 6872568"/>
              <a:gd name="connsiteX1690" fmla="*/ 10424596 w 12192000"/>
              <a:gd name="connsiteY1690" fmla="*/ 3646451 h 6872568"/>
              <a:gd name="connsiteX1691" fmla="*/ 10424596 w 12192000"/>
              <a:gd name="connsiteY1691" fmla="*/ 3598531 h 6872568"/>
              <a:gd name="connsiteX1692" fmla="*/ 10392649 w 12192000"/>
              <a:gd name="connsiteY1692" fmla="*/ 3598531 h 6872568"/>
              <a:gd name="connsiteX1693" fmla="*/ 10392649 w 12192000"/>
              <a:gd name="connsiteY1693" fmla="*/ 3670616 h 6872568"/>
              <a:gd name="connsiteX1694" fmla="*/ 10381385 w 12192000"/>
              <a:gd name="connsiteY1694" fmla="*/ 3757651 h 6872568"/>
              <a:gd name="connsiteX1695" fmla="*/ 10346367 w 12192000"/>
              <a:gd name="connsiteY1695" fmla="*/ 3820930 h 6872568"/>
              <a:gd name="connsiteX1696" fmla="*/ 10368893 w 12192000"/>
              <a:gd name="connsiteY1696" fmla="*/ 3847962 h 6872568"/>
              <a:gd name="connsiteX1697" fmla="*/ 10411080 w 12192000"/>
              <a:gd name="connsiteY1697" fmla="*/ 3771986 h 6872568"/>
              <a:gd name="connsiteX1698" fmla="*/ 10424596 w 12192000"/>
              <a:gd name="connsiteY1698" fmla="*/ 3667340 h 6872568"/>
              <a:gd name="connsiteX1699" fmla="*/ 10438931 w 12192000"/>
              <a:gd name="connsiteY1699" fmla="*/ 3683313 h 6872568"/>
              <a:gd name="connsiteX1700" fmla="*/ 10454290 w 12192000"/>
              <a:gd name="connsiteY1700" fmla="*/ 3660787 h 6872568"/>
              <a:gd name="connsiteX1701" fmla="*/ 10469444 w 12192000"/>
              <a:gd name="connsiteY1701" fmla="*/ 3633959 h 6872568"/>
              <a:gd name="connsiteX1702" fmla="*/ 10484393 w 12192000"/>
              <a:gd name="connsiteY1702" fmla="*/ 3602013 h 6872568"/>
              <a:gd name="connsiteX1703" fmla="*/ 10499957 w 12192000"/>
              <a:gd name="connsiteY1703" fmla="*/ 3563308 h 6872568"/>
              <a:gd name="connsiteX1704" fmla="*/ 5864086 w 12192000"/>
              <a:gd name="connsiteY1704" fmla="*/ 3528957 h 6872568"/>
              <a:gd name="connsiteX1705" fmla="*/ 5852999 w 12192000"/>
              <a:gd name="connsiteY1705" fmla="*/ 3592736 h 6872568"/>
              <a:gd name="connsiteX1706" fmla="*/ 5836426 w 12192000"/>
              <a:gd name="connsiteY1706" fmla="*/ 3635256 h 6872568"/>
              <a:gd name="connsiteX1707" fmla="*/ 5849913 w 12192000"/>
              <a:gd name="connsiteY1707" fmla="*/ 3646686 h 6872568"/>
              <a:gd name="connsiteX1708" fmla="*/ 5860544 w 12192000"/>
              <a:gd name="connsiteY1708" fmla="*/ 3625883 h 6872568"/>
              <a:gd name="connsiteX1709" fmla="*/ 5867744 w 12192000"/>
              <a:gd name="connsiteY1709" fmla="*/ 3601194 h 6872568"/>
              <a:gd name="connsiteX1710" fmla="*/ 5897233 w 12192000"/>
              <a:gd name="connsiteY1710" fmla="*/ 3601194 h 6872568"/>
              <a:gd name="connsiteX1711" fmla="*/ 5886033 w 12192000"/>
              <a:gd name="connsiteY1711" fmla="*/ 3668289 h 6872568"/>
              <a:gd name="connsiteX1712" fmla="*/ 5862486 w 12192000"/>
              <a:gd name="connsiteY1712" fmla="*/ 3711151 h 6872568"/>
              <a:gd name="connsiteX1713" fmla="*/ 5876659 w 12192000"/>
              <a:gd name="connsiteY1713" fmla="*/ 3723495 h 6872568"/>
              <a:gd name="connsiteX1714" fmla="*/ 5902034 w 12192000"/>
              <a:gd name="connsiteY1714" fmla="*/ 3674118 h 6872568"/>
              <a:gd name="connsiteX1715" fmla="*/ 5914151 w 12192000"/>
              <a:gd name="connsiteY1715" fmla="*/ 3601194 h 6872568"/>
              <a:gd name="connsiteX1716" fmla="*/ 5939983 w 12192000"/>
              <a:gd name="connsiteY1716" fmla="*/ 3601194 h 6872568"/>
              <a:gd name="connsiteX1717" fmla="*/ 5939983 w 12192000"/>
              <a:gd name="connsiteY1717" fmla="*/ 3581535 h 6872568"/>
              <a:gd name="connsiteX1718" fmla="*/ 5873002 w 12192000"/>
              <a:gd name="connsiteY1718" fmla="*/ 3581535 h 6872568"/>
              <a:gd name="connsiteX1719" fmla="*/ 5878260 w 12192000"/>
              <a:gd name="connsiteY1719" fmla="*/ 3553989 h 6872568"/>
              <a:gd name="connsiteX1720" fmla="*/ 5881231 w 12192000"/>
              <a:gd name="connsiteY1720" fmla="*/ 3534215 h 6872568"/>
              <a:gd name="connsiteX1721" fmla="*/ 10918990 w 12192000"/>
              <a:gd name="connsiteY1721" fmla="*/ 3527393 h 6872568"/>
              <a:gd name="connsiteX1722" fmla="*/ 10918990 w 12192000"/>
              <a:gd name="connsiteY1722" fmla="*/ 3544538 h 6872568"/>
              <a:gd name="connsiteX1723" fmla="*/ 10972940 w 12192000"/>
              <a:gd name="connsiteY1723" fmla="*/ 3544538 h 6872568"/>
              <a:gd name="connsiteX1724" fmla="*/ 10974540 w 12192000"/>
              <a:gd name="connsiteY1724" fmla="*/ 3574256 h 6872568"/>
              <a:gd name="connsiteX1725" fmla="*/ 10970768 w 12192000"/>
              <a:gd name="connsiteY1725" fmla="*/ 3574142 h 6872568"/>
              <a:gd name="connsiteX1726" fmla="*/ 10964710 w 12192000"/>
              <a:gd name="connsiteY1726" fmla="*/ 3574027 h 6872568"/>
              <a:gd name="connsiteX1727" fmla="*/ 10928592 w 12192000"/>
              <a:gd name="connsiteY1727" fmla="*/ 3586829 h 6872568"/>
              <a:gd name="connsiteX1728" fmla="*/ 10914647 w 12192000"/>
              <a:gd name="connsiteY1728" fmla="*/ 3620205 h 6872568"/>
              <a:gd name="connsiteX1729" fmla="*/ 10934764 w 12192000"/>
              <a:gd name="connsiteY1729" fmla="*/ 3658381 h 6872568"/>
              <a:gd name="connsiteX1730" fmla="*/ 10990314 w 12192000"/>
              <a:gd name="connsiteY1730" fmla="*/ 3672325 h 6872568"/>
              <a:gd name="connsiteX1731" fmla="*/ 10995800 w 12192000"/>
              <a:gd name="connsiteY1731" fmla="*/ 3672325 h 6872568"/>
              <a:gd name="connsiteX1732" fmla="*/ 10995800 w 12192000"/>
              <a:gd name="connsiteY1732" fmla="*/ 3654495 h 6872568"/>
              <a:gd name="connsiteX1733" fmla="*/ 10992828 w 12192000"/>
              <a:gd name="connsiteY1733" fmla="*/ 3654723 h 6872568"/>
              <a:gd name="connsiteX1734" fmla="*/ 10988256 w 12192000"/>
              <a:gd name="connsiteY1734" fmla="*/ 3654723 h 6872568"/>
              <a:gd name="connsiteX1735" fmla="*/ 10948937 w 12192000"/>
              <a:gd name="connsiteY1735" fmla="*/ 3645465 h 6872568"/>
              <a:gd name="connsiteX1736" fmla="*/ 10935221 w 12192000"/>
              <a:gd name="connsiteY1736" fmla="*/ 3619062 h 6872568"/>
              <a:gd name="connsiteX1737" fmla="*/ 10944708 w 12192000"/>
              <a:gd name="connsiteY1737" fmla="*/ 3598602 h 6872568"/>
              <a:gd name="connsiteX1738" fmla="*/ 10971340 w 12192000"/>
              <a:gd name="connsiteY1738" fmla="*/ 3591172 h 6872568"/>
              <a:gd name="connsiteX1739" fmla="*/ 10981627 w 12192000"/>
              <a:gd name="connsiteY1739" fmla="*/ 3591630 h 6872568"/>
              <a:gd name="connsiteX1740" fmla="*/ 10995343 w 12192000"/>
              <a:gd name="connsiteY1740" fmla="*/ 3593230 h 6872568"/>
              <a:gd name="connsiteX1741" fmla="*/ 10990771 w 12192000"/>
              <a:gd name="connsiteY1741" fmla="*/ 3527393 h 6872568"/>
              <a:gd name="connsiteX1742" fmla="*/ 3718441 w 12192000"/>
              <a:gd name="connsiteY1742" fmla="*/ 3526332 h 6872568"/>
              <a:gd name="connsiteX1743" fmla="*/ 3564850 w 12192000"/>
              <a:gd name="connsiteY1743" fmla="*/ 3534113 h 6872568"/>
              <a:gd name="connsiteX1744" fmla="*/ 3566489 w 12192000"/>
              <a:gd name="connsiteY1744" fmla="*/ 3569337 h 6872568"/>
              <a:gd name="connsiteX1745" fmla="*/ 3704106 w 12192000"/>
              <a:gd name="connsiteY1745" fmla="*/ 3564831 h 6872568"/>
              <a:gd name="connsiteX1746" fmla="*/ 3690386 w 12192000"/>
              <a:gd name="connsiteY1746" fmla="*/ 3600669 h 6872568"/>
              <a:gd name="connsiteX1747" fmla="*/ 3667244 w 12192000"/>
              <a:gd name="connsiteY1747" fmla="*/ 3639783 h 6872568"/>
              <a:gd name="connsiteX1748" fmla="*/ 3667244 w 12192000"/>
              <a:gd name="connsiteY1748" fmla="*/ 3591863 h 6872568"/>
              <a:gd name="connsiteX1749" fmla="*/ 3635298 w 12192000"/>
              <a:gd name="connsiteY1749" fmla="*/ 3591863 h 6872568"/>
              <a:gd name="connsiteX1750" fmla="*/ 3635298 w 12192000"/>
              <a:gd name="connsiteY1750" fmla="*/ 3663948 h 6872568"/>
              <a:gd name="connsiteX1751" fmla="*/ 3624034 w 12192000"/>
              <a:gd name="connsiteY1751" fmla="*/ 3750983 h 6872568"/>
              <a:gd name="connsiteX1752" fmla="*/ 3589016 w 12192000"/>
              <a:gd name="connsiteY1752" fmla="*/ 3814262 h 6872568"/>
              <a:gd name="connsiteX1753" fmla="*/ 3611542 w 12192000"/>
              <a:gd name="connsiteY1753" fmla="*/ 3841294 h 6872568"/>
              <a:gd name="connsiteX1754" fmla="*/ 3653728 w 12192000"/>
              <a:gd name="connsiteY1754" fmla="*/ 3765318 h 6872568"/>
              <a:gd name="connsiteX1755" fmla="*/ 3667244 w 12192000"/>
              <a:gd name="connsiteY1755" fmla="*/ 3660672 h 6872568"/>
              <a:gd name="connsiteX1756" fmla="*/ 3681580 w 12192000"/>
              <a:gd name="connsiteY1756" fmla="*/ 3676645 h 6872568"/>
              <a:gd name="connsiteX1757" fmla="*/ 3696938 w 12192000"/>
              <a:gd name="connsiteY1757" fmla="*/ 3654119 h 6872568"/>
              <a:gd name="connsiteX1758" fmla="*/ 3712092 w 12192000"/>
              <a:gd name="connsiteY1758" fmla="*/ 3627291 h 6872568"/>
              <a:gd name="connsiteX1759" fmla="*/ 3727043 w 12192000"/>
              <a:gd name="connsiteY1759" fmla="*/ 3595345 h 6872568"/>
              <a:gd name="connsiteX1760" fmla="*/ 3742605 w 12192000"/>
              <a:gd name="connsiteY1760" fmla="*/ 3556640 h 6872568"/>
              <a:gd name="connsiteX1761" fmla="*/ 2234932 w 12192000"/>
              <a:gd name="connsiteY1761" fmla="*/ 3449958 h 6872568"/>
              <a:gd name="connsiteX1762" fmla="*/ 2125985 w 12192000"/>
              <a:gd name="connsiteY1762" fmla="*/ 3619521 h 6872568"/>
              <a:gd name="connsiteX1763" fmla="*/ 2143597 w 12192000"/>
              <a:gd name="connsiteY1763" fmla="*/ 3646553 h 6872568"/>
              <a:gd name="connsiteX1764" fmla="*/ 2170834 w 12192000"/>
              <a:gd name="connsiteY1764" fmla="*/ 3617883 h 6872568"/>
              <a:gd name="connsiteX1765" fmla="*/ 2194794 w 12192000"/>
              <a:gd name="connsiteY1765" fmla="*/ 3587165 h 6872568"/>
              <a:gd name="connsiteX1766" fmla="*/ 2194794 w 12192000"/>
              <a:gd name="connsiteY1766" fmla="*/ 3728059 h 6872568"/>
              <a:gd name="connsiteX1767" fmla="*/ 2222235 w 12192000"/>
              <a:gd name="connsiteY1767" fmla="*/ 3728059 h 6872568"/>
              <a:gd name="connsiteX1768" fmla="*/ 2222235 w 12192000"/>
              <a:gd name="connsiteY1768" fmla="*/ 3547436 h 6872568"/>
              <a:gd name="connsiteX1769" fmla="*/ 2234113 w 12192000"/>
              <a:gd name="connsiteY1769" fmla="*/ 3524910 h 6872568"/>
              <a:gd name="connsiteX1770" fmla="*/ 2245581 w 12192000"/>
              <a:gd name="connsiteY1770" fmla="*/ 3502793 h 6872568"/>
              <a:gd name="connsiteX1771" fmla="*/ 2254796 w 12192000"/>
              <a:gd name="connsiteY1771" fmla="*/ 3482929 h 6872568"/>
              <a:gd name="connsiteX1772" fmla="*/ 2260326 w 12192000"/>
              <a:gd name="connsiteY1772" fmla="*/ 3467569 h 6872568"/>
              <a:gd name="connsiteX1773" fmla="*/ 2923111 w 12192000"/>
              <a:gd name="connsiteY1773" fmla="*/ 3409947 h 6872568"/>
              <a:gd name="connsiteX1774" fmla="*/ 2910538 w 12192000"/>
              <a:gd name="connsiteY1774" fmla="*/ 3417948 h 6872568"/>
              <a:gd name="connsiteX1775" fmla="*/ 2923111 w 12192000"/>
              <a:gd name="connsiteY1775" fmla="*/ 3461839 h 6872568"/>
              <a:gd name="connsiteX1776" fmla="*/ 2935683 w 12192000"/>
              <a:gd name="connsiteY1776" fmla="*/ 3454524 h 6872568"/>
              <a:gd name="connsiteX1777" fmla="*/ 1218134 w 12192000"/>
              <a:gd name="connsiteY1777" fmla="*/ 3409819 h 6872568"/>
              <a:gd name="connsiteX1778" fmla="*/ 1077649 w 12192000"/>
              <a:gd name="connsiteY1778" fmla="*/ 3414734 h 6872568"/>
              <a:gd name="connsiteX1779" fmla="*/ 1077649 w 12192000"/>
              <a:gd name="connsiteY1779" fmla="*/ 3449958 h 6872568"/>
              <a:gd name="connsiteX1780" fmla="*/ 1200522 w 12192000"/>
              <a:gd name="connsiteY1780" fmla="*/ 3449958 h 6872568"/>
              <a:gd name="connsiteX1781" fmla="*/ 1201341 w 12192000"/>
              <a:gd name="connsiteY1781" fmla="*/ 3458149 h 6872568"/>
              <a:gd name="connsiteX1782" fmla="*/ 1201341 w 12192000"/>
              <a:gd name="connsiteY1782" fmla="*/ 3465521 h 6872568"/>
              <a:gd name="connsiteX1783" fmla="*/ 1200522 w 12192000"/>
              <a:gd name="connsiteY1783" fmla="*/ 3483542 h 6872568"/>
              <a:gd name="connsiteX1784" fmla="*/ 1197655 w 12192000"/>
              <a:gd name="connsiteY1784" fmla="*/ 3504021 h 6872568"/>
              <a:gd name="connsiteX1785" fmla="*/ 1085431 w 12192000"/>
              <a:gd name="connsiteY1785" fmla="*/ 3504021 h 6872568"/>
              <a:gd name="connsiteX1786" fmla="*/ 1085431 w 12192000"/>
              <a:gd name="connsiteY1786" fmla="*/ 3539245 h 6872568"/>
              <a:gd name="connsiteX1787" fmla="*/ 1192740 w 12192000"/>
              <a:gd name="connsiteY1787" fmla="*/ 3539245 h 6872568"/>
              <a:gd name="connsiteX1788" fmla="*/ 1162431 w 12192000"/>
              <a:gd name="connsiteY1788" fmla="*/ 3631399 h 6872568"/>
              <a:gd name="connsiteX1789" fmla="*/ 1096899 w 12192000"/>
              <a:gd name="connsiteY1789" fmla="*/ 3688330 h 6872568"/>
              <a:gd name="connsiteX1790" fmla="*/ 1114511 w 12192000"/>
              <a:gd name="connsiteY1790" fmla="*/ 3718639 h 6872568"/>
              <a:gd name="connsiteX1791" fmla="*/ 1205027 w 12192000"/>
              <a:gd name="connsiteY1791" fmla="*/ 3620340 h 6872568"/>
              <a:gd name="connsiteX1792" fmla="*/ 1235745 w 12192000"/>
              <a:gd name="connsiteY1792" fmla="*/ 3430708 h 6872568"/>
              <a:gd name="connsiteX1793" fmla="*/ 699228 w 12192000"/>
              <a:gd name="connsiteY1793" fmla="*/ 3404689 h 6872568"/>
              <a:gd name="connsiteX1794" fmla="*/ 688141 w 12192000"/>
              <a:gd name="connsiteY1794" fmla="*/ 3468468 h 6872568"/>
              <a:gd name="connsiteX1795" fmla="*/ 671568 w 12192000"/>
              <a:gd name="connsiteY1795" fmla="*/ 3510988 h 6872568"/>
              <a:gd name="connsiteX1796" fmla="*/ 685055 w 12192000"/>
              <a:gd name="connsiteY1796" fmla="*/ 3522418 h 6872568"/>
              <a:gd name="connsiteX1797" fmla="*/ 695685 w 12192000"/>
              <a:gd name="connsiteY1797" fmla="*/ 3501615 h 6872568"/>
              <a:gd name="connsiteX1798" fmla="*/ 702886 w 12192000"/>
              <a:gd name="connsiteY1798" fmla="*/ 3476926 h 6872568"/>
              <a:gd name="connsiteX1799" fmla="*/ 732375 w 12192000"/>
              <a:gd name="connsiteY1799" fmla="*/ 3476926 h 6872568"/>
              <a:gd name="connsiteX1800" fmla="*/ 721174 w 12192000"/>
              <a:gd name="connsiteY1800" fmla="*/ 3544021 h 6872568"/>
              <a:gd name="connsiteX1801" fmla="*/ 697628 w 12192000"/>
              <a:gd name="connsiteY1801" fmla="*/ 3586883 h 6872568"/>
              <a:gd name="connsiteX1802" fmla="*/ 711801 w 12192000"/>
              <a:gd name="connsiteY1802" fmla="*/ 3599227 h 6872568"/>
              <a:gd name="connsiteX1803" fmla="*/ 737176 w 12192000"/>
              <a:gd name="connsiteY1803" fmla="*/ 3549850 h 6872568"/>
              <a:gd name="connsiteX1804" fmla="*/ 749292 w 12192000"/>
              <a:gd name="connsiteY1804" fmla="*/ 3476926 h 6872568"/>
              <a:gd name="connsiteX1805" fmla="*/ 775123 w 12192000"/>
              <a:gd name="connsiteY1805" fmla="*/ 3476926 h 6872568"/>
              <a:gd name="connsiteX1806" fmla="*/ 775123 w 12192000"/>
              <a:gd name="connsiteY1806" fmla="*/ 3457267 h 6872568"/>
              <a:gd name="connsiteX1807" fmla="*/ 708144 w 12192000"/>
              <a:gd name="connsiteY1807" fmla="*/ 3457267 h 6872568"/>
              <a:gd name="connsiteX1808" fmla="*/ 713401 w 12192000"/>
              <a:gd name="connsiteY1808" fmla="*/ 3429721 h 6872568"/>
              <a:gd name="connsiteX1809" fmla="*/ 716373 w 12192000"/>
              <a:gd name="connsiteY1809" fmla="*/ 3409947 h 6872568"/>
              <a:gd name="connsiteX1810" fmla="*/ 2974088 w 12192000"/>
              <a:gd name="connsiteY1810" fmla="*/ 3401032 h 6872568"/>
              <a:gd name="connsiteX1811" fmla="*/ 2963001 w 12192000"/>
              <a:gd name="connsiteY1811" fmla="*/ 3481042 h 6872568"/>
              <a:gd name="connsiteX1812" fmla="*/ 2928597 w 12192000"/>
              <a:gd name="connsiteY1812" fmla="*/ 3526990 h 6872568"/>
              <a:gd name="connsiteX1813" fmla="*/ 2939112 w 12192000"/>
              <a:gd name="connsiteY1813" fmla="*/ 3541163 h 6872568"/>
              <a:gd name="connsiteX1814" fmla="*/ 2961972 w 12192000"/>
              <a:gd name="connsiteY1814" fmla="*/ 3517960 h 6872568"/>
              <a:gd name="connsiteX1815" fmla="*/ 2977746 w 12192000"/>
              <a:gd name="connsiteY1815" fmla="*/ 3485499 h 6872568"/>
              <a:gd name="connsiteX1816" fmla="*/ 2986890 w 12192000"/>
              <a:gd name="connsiteY1816" fmla="*/ 3446523 h 6872568"/>
              <a:gd name="connsiteX1817" fmla="*/ 2990090 w 12192000"/>
              <a:gd name="connsiteY1817" fmla="*/ 3403775 h 6872568"/>
              <a:gd name="connsiteX1818" fmla="*/ 2946428 w 12192000"/>
              <a:gd name="connsiteY1818" fmla="*/ 3399203 h 6872568"/>
              <a:gd name="connsiteX1819" fmla="*/ 2934769 w 12192000"/>
              <a:gd name="connsiteY1819" fmla="*/ 3406290 h 6872568"/>
              <a:gd name="connsiteX1820" fmla="*/ 2947342 w 12192000"/>
              <a:gd name="connsiteY1820" fmla="*/ 3449266 h 6872568"/>
              <a:gd name="connsiteX1821" fmla="*/ 2958772 w 12192000"/>
              <a:gd name="connsiteY1821" fmla="*/ 3441265 h 6872568"/>
              <a:gd name="connsiteX1822" fmla="*/ 6599612 w 12192000"/>
              <a:gd name="connsiteY1822" fmla="*/ 3386194 h 6872568"/>
              <a:gd name="connsiteX1823" fmla="*/ 6459128 w 12192000"/>
              <a:gd name="connsiteY1823" fmla="*/ 3391109 h 6872568"/>
              <a:gd name="connsiteX1824" fmla="*/ 6459128 w 12192000"/>
              <a:gd name="connsiteY1824" fmla="*/ 3426333 h 6872568"/>
              <a:gd name="connsiteX1825" fmla="*/ 6582000 w 12192000"/>
              <a:gd name="connsiteY1825" fmla="*/ 3426333 h 6872568"/>
              <a:gd name="connsiteX1826" fmla="*/ 6582819 w 12192000"/>
              <a:gd name="connsiteY1826" fmla="*/ 3434524 h 6872568"/>
              <a:gd name="connsiteX1827" fmla="*/ 6582819 w 12192000"/>
              <a:gd name="connsiteY1827" fmla="*/ 3441896 h 6872568"/>
              <a:gd name="connsiteX1828" fmla="*/ 6582000 w 12192000"/>
              <a:gd name="connsiteY1828" fmla="*/ 3459918 h 6872568"/>
              <a:gd name="connsiteX1829" fmla="*/ 6579133 w 12192000"/>
              <a:gd name="connsiteY1829" fmla="*/ 3480396 h 6872568"/>
              <a:gd name="connsiteX1830" fmla="*/ 6466909 w 12192000"/>
              <a:gd name="connsiteY1830" fmla="*/ 3480396 h 6872568"/>
              <a:gd name="connsiteX1831" fmla="*/ 6466909 w 12192000"/>
              <a:gd name="connsiteY1831" fmla="*/ 3515620 h 6872568"/>
              <a:gd name="connsiteX1832" fmla="*/ 6574218 w 12192000"/>
              <a:gd name="connsiteY1832" fmla="*/ 3515620 h 6872568"/>
              <a:gd name="connsiteX1833" fmla="*/ 6543910 w 12192000"/>
              <a:gd name="connsiteY1833" fmla="*/ 3607774 h 6872568"/>
              <a:gd name="connsiteX1834" fmla="*/ 6478378 w 12192000"/>
              <a:gd name="connsiteY1834" fmla="*/ 3664705 h 6872568"/>
              <a:gd name="connsiteX1835" fmla="*/ 6495989 w 12192000"/>
              <a:gd name="connsiteY1835" fmla="*/ 3695014 h 6872568"/>
              <a:gd name="connsiteX1836" fmla="*/ 6586505 w 12192000"/>
              <a:gd name="connsiteY1836" fmla="*/ 3596715 h 6872568"/>
              <a:gd name="connsiteX1837" fmla="*/ 6617223 w 12192000"/>
              <a:gd name="connsiteY1837" fmla="*/ 3407082 h 6872568"/>
              <a:gd name="connsiteX1838" fmla="*/ 5841912 w 12192000"/>
              <a:gd name="connsiteY1838" fmla="*/ 3326493 h 6872568"/>
              <a:gd name="connsiteX1839" fmla="*/ 5841912 w 12192000"/>
              <a:gd name="connsiteY1839" fmla="*/ 3343410 h 6872568"/>
              <a:gd name="connsiteX1840" fmla="*/ 5867744 w 12192000"/>
              <a:gd name="connsiteY1840" fmla="*/ 3343410 h 6872568"/>
              <a:gd name="connsiteX1841" fmla="*/ 5867744 w 12192000"/>
              <a:gd name="connsiteY1841" fmla="*/ 3414047 h 6872568"/>
              <a:gd name="connsiteX1842" fmla="*/ 5836426 w 12192000"/>
              <a:gd name="connsiteY1842" fmla="*/ 3414047 h 6872568"/>
              <a:gd name="connsiteX1843" fmla="*/ 5836426 w 12192000"/>
              <a:gd name="connsiteY1843" fmla="*/ 3430964 h 6872568"/>
              <a:gd name="connsiteX1844" fmla="*/ 5915064 w 12192000"/>
              <a:gd name="connsiteY1844" fmla="*/ 3430964 h 6872568"/>
              <a:gd name="connsiteX1845" fmla="*/ 5915064 w 12192000"/>
              <a:gd name="connsiteY1845" fmla="*/ 3414047 h 6872568"/>
              <a:gd name="connsiteX1846" fmla="*/ 5882832 w 12192000"/>
              <a:gd name="connsiteY1846" fmla="*/ 3414047 h 6872568"/>
              <a:gd name="connsiteX1847" fmla="*/ 5882832 w 12192000"/>
              <a:gd name="connsiteY1847" fmla="*/ 3343410 h 6872568"/>
              <a:gd name="connsiteX1848" fmla="*/ 5907063 w 12192000"/>
              <a:gd name="connsiteY1848" fmla="*/ 3343410 h 6872568"/>
              <a:gd name="connsiteX1849" fmla="*/ 5907063 w 12192000"/>
              <a:gd name="connsiteY1849" fmla="*/ 3326493 h 6872568"/>
              <a:gd name="connsiteX1850" fmla="*/ 8415963 w 12192000"/>
              <a:gd name="connsiteY1850" fmla="*/ 3319209 h 6872568"/>
              <a:gd name="connsiteX1851" fmla="*/ 8404876 w 12192000"/>
              <a:gd name="connsiteY1851" fmla="*/ 3382988 h 6872568"/>
              <a:gd name="connsiteX1852" fmla="*/ 8388302 w 12192000"/>
              <a:gd name="connsiteY1852" fmla="*/ 3425509 h 6872568"/>
              <a:gd name="connsiteX1853" fmla="*/ 8401790 w 12192000"/>
              <a:gd name="connsiteY1853" fmla="*/ 3436938 h 6872568"/>
              <a:gd name="connsiteX1854" fmla="*/ 8412419 w 12192000"/>
              <a:gd name="connsiteY1854" fmla="*/ 3416135 h 6872568"/>
              <a:gd name="connsiteX1855" fmla="*/ 8419620 w 12192000"/>
              <a:gd name="connsiteY1855" fmla="*/ 3391447 h 6872568"/>
              <a:gd name="connsiteX1856" fmla="*/ 8449110 w 12192000"/>
              <a:gd name="connsiteY1856" fmla="*/ 3391447 h 6872568"/>
              <a:gd name="connsiteX1857" fmla="*/ 8437908 w 12192000"/>
              <a:gd name="connsiteY1857" fmla="*/ 3458541 h 6872568"/>
              <a:gd name="connsiteX1858" fmla="*/ 8414362 w 12192000"/>
              <a:gd name="connsiteY1858" fmla="*/ 3501403 h 6872568"/>
              <a:gd name="connsiteX1859" fmla="*/ 8428536 w 12192000"/>
              <a:gd name="connsiteY1859" fmla="*/ 3513748 h 6872568"/>
              <a:gd name="connsiteX1860" fmla="*/ 8453910 w 12192000"/>
              <a:gd name="connsiteY1860" fmla="*/ 3464370 h 6872568"/>
              <a:gd name="connsiteX1861" fmla="*/ 8466026 w 12192000"/>
              <a:gd name="connsiteY1861" fmla="*/ 3391447 h 6872568"/>
              <a:gd name="connsiteX1862" fmla="*/ 8491858 w 12192000"/>
              <a:gd name="connsiteY1862" fmla="*/ 3391447 h 6872568"/>
              <a:gd name="connsiteX1863" fmla="*/ 8491858 w 12192000"/>
              <a:gd name="connsiteY1863" fmla="*/ 3371787 h 6872568"/>
              <a:gd name="connsiteX1864" fmla="*/ 8424878 w 12192000"/>
              <a:gd name="connsiteY1864" fmla="*/ 3371787 h 6872568"/>
              <a:gd name="connsiteX1865" fmla="*/ 8430136 w 12192000"/>
              <a:gd name="connsiteY1865" fmla="*/ 3344241 h 6872568"/>
              <a:gd name="connsiteX1866" fmla="*/ 8433108 w 12192000"/>
              <a:gd name="connsiteY1866" fmla="*/ 3324467 h 6872568"/>
              <a:gd name="connsiteX1867" fmla="*/ 4124190 w 12192000"/>
              <a:gd name="connsiteY1867" fmla="*/ 3316233 h 6872568"/>
              <a:gd name="connsiteX1868" fmla="*/ 4113103 w 12192000"/>
              <a:gd name="connsiteY1868" fmla="*/ 3380012 h 6872568"/>
              <a:gd name="connsiteX1869" fmla="*/ 4096529 w 12192000"/>
              <a:gd name="connsiteY1869" fmla="*/ 3422532 h 6872568"/>
              <a:gd name="connsiteX1870" fmla="*/ 4110017 w 12192000"/>
              <a:gd name="connsiteY1870" fmla="*/ 3433962 h 6872568"/>
              <a:gd name="connsiteX1871" fmla="*/ 4120647 w 12192000"/>
              <a:gd name="connsiteY1871" fmla="*/ 3413160 h 6872568"/>
              <a:gd name="connsiteX1872" fmla="*/ 4127848 w 12192000"/>
              <a:gd name="connsiteY1872" fmla="*/ 3388470 h 6872568"/>
              <a:gd name="connsiteX1873" fmla="*/ 4157337 w 12192000"/>
              <a:gd name="connsiteY1873" fmla="*/ 3388470 h 6872568"/>
              <a:gd name="connsiteX1874" fmla="*/ 4146136 w 12192000"/>
              <a:gd name="connsiteY1874" fmla="*/ 3455565 h 6872568"/>
              <a:gd name="connsiteX1875" fmla="*/ 4122590 w 12192000"/>
              <a:gd name="connsiteY1875" fmla="*/ 3498428 h 6872568"/>
              <a:gd name="connsiteX1876" fmla="*/ 4136763 w 12192000"/>
              <a:gd name="connsiteY1876" fmla="*/ 3510772 h 6872568"/>
              <a:gd name="connsiteX1877" fmla="*/ 4162138 w 12192000"/>
              <a:gd name="connsiteY1877" fmla="*/ 3461394 h 6872568"/>
              <a:gd name="connsiteX1878" fmla="*/ 4174253 w 12192000"/>
              <a:gd name="connsiteY1878" fmla="*/ 3388470 h 6872568"/>
              <a:gd name="connsiteX1879" fmla="*/ 4200085 w 12192000"/>
              <a:gd name="connsiteY1879" fmla="*/ 3388470 h 6872568"/>
              <a:gd name="connsiteX1880" fmla="*/ 4200085 w 12192000"/>
              <a:gd name="connsiteY1880" fmla="*/ 3368811 h 6872568"/>
              <a:gd name="connsiteX1881" fmla="*/ 4133105 w 12192000"/>
              <a:gd name="connsiteY1881" fmla="*/ 3368811 h 6872568"/>
              <a:gd name="connsiteX1882" fmla="*/ 4138363 w 12192000"/>
              <a:gd name="connsiteY1882" fmla="*/ 3341265 h 6872568"/>
              <a:gd name="connsiteX1883" fmla="*/ 4141335 w 12192000"/>
              <a:gd name="connsiteY1883" fmla="*/ 3321491 h 6872568"/>
              <a:gd name="connsiteX1884" fmla="*/ 7690390 w 12192000"/>
              <a:gd name="connsiteY1884" fmla="*/ 3268982 h 6872568"/>
              <a:gd name="connsiteX1885" fmla="*/ 7581444 w 12192000"/>
              <a:gd name="connsiteY1885" fmla="*/ 3438547 h 6872568"/>
              <a:gd name="connsiteX1886" fmla="*/ 7599055 w 12192000"/>
              <a:gd name="connsiteY1886" fmla="*/ 3465578 h 6872568"/>
              <a:gd name="connsiteX1887" fmla="*/ 7626292 w 12192000"/>
              <a:gd name="connsiteY1887" fmla="*/ 3436908 h 6872568"/>
              <a:gd name="connsiteX1888" fmla="*/ 7650252 w 12192000"/>
              <a:gd name="connsiteY1888" fmla="*/ 3406190 h 6872568"/>
              <a:gd name="connsiteX1889" fmla="*/ 7650252 w 12192000"/>
              <a:gd name="connsiteY1889" fmla="*/ 3547084 h 6872568"/>
              <a:gd name="connsiteX1890" fmla="*/ 7677694 w 12192000"/>
              <a:gd name="connsiteY1890" fmla="*/ 3547084 h 6872568"/>
              <a:gd name="connsiteX1891" fmla="*/ 7677694 w 12192000"/>
              <a:gd name="connsiteY1891" fmla="*/ 3366461 h 6872568"/>
              <a:gd name="connsiteX1892" fmla="*/ 7689571 w 12192000"/>
              <a:gd name="connsiteY1892" fmla="*/ 3343935 h 6872568"/>
              <a:gd name="connsiteX1893" fmla="*/ 7701039 w 12192000"/>
              <a:gd name="connsiteY1893" fmla="*/ 3321818 h 6872568"/>
              <a:gd name="connsiteX1894" fmla="*/ 7710255 w 12192000"/>
              <a:gd name="connsiteY1894" fmla="*/ 3301953 h 6872568"/>
              <a:gd name="connsiteX1895" fmla="*/ 7715784 w 12192000"/>
              <a:gd name="connsiteY1895" fmla="*/ 3286594 h 6872568"/>
              <a:gd name="connsiteX1896" fmla="*/ 9402709 w 12192000"/>
              <a:gd name="connsiteY1896" fmla="*/ 3228844 h 6872568"/>
              <a:gd name="connsiteX1897" fmla="*/ 9262225 w 12192000"/>
              <a:gd name="connsiteY1897" fmla="*/ 3233759 h 6872568"/>
              <a:gd name="connsiteX1898" fmla="*/ 9262225 w 12192000"/>
              <a:gd name="connsiteY1898" fmla="*/ 3268982 h 6872568"/>
              <a:gd name="connsiteX1899" fmla="*/ 9385097 w 12192000"/>
              <a:gd name="connsiteY1899" fmla="*/ 3268982 h 6872568"/>
              <a:gd name="connsiteX1900" fmla="*/ 9385916 w 12192000"/>
              <a:gd name="connsiteY1900" fmla="*/ 3277174 h 6872568"/>
              <a:gd name="connsiteX1901" fmla="*/ 9385916 w 12192000"/>
              <a:gd name="connsiteY1901" fmla="*/ 3284546 h 6872568"/>
              <a:gd name="connsiteX1902" fmla="*/ 9385097 w 12192000"/>
              <a:gd name="connsiteY1902" fmla="*/ 3302568 h 6872568"/>
              <a:gd name="connsiteX1903" fmla="*/ 9382230 w 12192000"/>
              <a:gd name="connsiteY1903" fmla="*/ 3323046 h 6872568"/>
              <a:gd name="connsiteX1904" fmla="*/ 9270007 w 12192000"/>
              <a:gd name="connsiteY1904" fmla="*/ 3323046 h 6872568"/>
              <a:gd name="connsiteX1905" fmla="*/ 9270007 w 12192000"/>
              <a:gd name="connsiteY1905" fmla="*/ 3358270 h 6872568"/>
              <a:gd name="connsiteX1906" fmla="*/ 9377315 w 12192000"/>
              <a:gd name="connsiteY1906" fmla="*/ 3358270 h 6872568"/>
              <a:gd name="connsiteX1907" fmla="*/ 9347007 w 12192000"/>
              <a:gd name="connsiteY1907" fmla="*/ 3450424 h 6872568"/>
              <a:gd name="connsiteX1908" fmla="*/ 9281475 w 12192000"/>
              <a:gd name="connsiteY1908" fmla="*/ 3507355 h 6872568"/>
              <a:gd name="connsiteX1909" fmla="*/ 9299087 w 12192000"/>
              <a:gd name="connsiteY1909" fmla="*/ 3537664 h 6872568"/>
              <a:gd name="connsiteX1910" fmla="*/ 9389603 w 12192000"/>
              <a:gd name="connsiteY1910" fmla="*/ 3439366 h 6872568"/>
              <a:gd name="connsiteX1911" fmla="*/ 9420321 w 12192000"/>
              <a:gd name="connsiteY1911" fmla="*/ 3249732 h 6872568"/>
              <a:gd name="connsiteX1912" fmla="*/ 10942308 w 12192000"/>
              <a:gd name="connsiteY1912" fmla="*/ 3216878 h 6872568"/>
              <a:gd name="connsiteX1913" fmla="*/ 10931220 w 12192000"/>
              <a:gd name="connsiteY1913" fmla="*/ 3280657 h 6872568"/>
              <a:gd name="connsiteX1914" fmla="*/ 10914647 w 12192000"/>
              <a:gd name="connsiteY1914" fmla="*/ 3323177 h 6872568"/>
              <a:gd name="connsiteX1915" fmla="*/ 10928134 w 12192000"/>
              <a:gd name="connsiteY1915" fmla="*/ 3334607 h 6872568"/>
              <a:gd name="connsiteX1916" fmla="*/ 10938764 w 12192000"/>
              <a:gd name="connsiteY1916" fmla="*/ 3313804 h 6872568"/>
              <a:gd name="connsiteX1917" fmla="*/ 10945965 w 12192000"/>
              <a:gd name="connsiteY1917" fmla="*/ 3289115 h 6872568"/>
              <a:gd name="connsiteX1918" fmla="*/ 10975455 w 12192000"/>
              <a:gd name="connsiteY1918" fmla="*/ 3289115 h 6872568"/>
              <a:gd name="connsiteX1919" fmla="*/ 10964253 w 12192000"/>
              <a:gd name="connsiteY1919" fmla="*/ 3356210 h 6872568"/>
              <a:gd name="connsiteX1920" fmla="*/ 10940707 w 12192000"/>
              <a:gd name="connsiteY1920" fmla="*/ 3399072 h 6872568"/>
              <a:gd name="connsiteX1921" fmla="*/ 10954881 w 12192000"/>
              <a:gd name="connsiteY1921" fmla="*/ 3411417 h 6872568"/>
              <a:gd name="connsiteX1922" fmla="*/ 10980255 w 12192000"/>
              <a:gd name="connsiteY1922" fmla="*/ 3362039 h 6872568"/>
              <a:gd name="connsiteX1923" fmla="*/ 10992371 w 12192000"/>
              <a:gd name="connsiteY1923" fmla="*/ 3289115 h 6872568"/>
              <a:gd name="connsiteX1924" fmla="*/ 11018203 w 12192000"/>
              <a:gd name="connsiteY1924" fmla="*/ 3289115 h 6872568"/>
              <a:gd name="connsiteX1925" fmla="*/ 11018203 w 12192000"/>
              <a:gd name="connsiteY1925" fmla="*/ 3269456 h 6872568"/>
              <a:gd name="connsiteX1926" fmla="*/ 10951223 w 12192000"/>
              <a:gd name="connsiteY1926" fmla="*/ 3269456 h 6872568"/>
              <a:gd name="connsiteX1927" fmla="*/ 10956481 w 12192000"/>
              <a:gd name="connsiteY1927" fmla="*/ 3241910 h 6872568"/>
              <a:gd name="connsiteX1928" fmla="*/ 10959453 w 12192000"/>
              <a:gd name="connsiteY1928" fmla="*/ 3222136 h 6872568"/>
              <a:gd name="connsiteX1929" fmla="*/ 677054 w 12192000"/>
              <a:gd name="connsiteY1929" fmla="*/ 3202225 h 6872568"/>
              <a:gd name="connsiteX1930" fmla="*/ 677054 w 12192000"/>
              <a:gd name="connsiteY1930" fmla="*/ 3219142 h 6872568"/>
              <a:gd name="connsiteX1931" fmla="*/ 702886 w 12192000"/>
              <a:gd name="connsiteY1931" fmla="*/ 3219142 h 6872568"/>
              <a:gd name="connsiteX1932" fmla="*/ 702886 w 12192000"/>
              <a:gd name="connsiteY1932" fmla="*/ 3289780 h 6872568"/>
              <a:gd name="connsiteX1933" fmla="*/ 671568 w 12192000"/>
              <a:gd name="connsiteY1933" fmla="*/ 3289780 h 6872568"/>
              <a:gd name="connsiteX1934" fmla="*/ 671568 w 12192000"/>
              <a:gd name="connsiteY1934" fmla="*/ 3306696 h 6872568"/>
              <a:gd name="connsiteX1935" fmla="*/ 750206 w 12192000"/>
              <a:gd name="connsiteY1935" fmla="*/ 3306696 h 6872568"/>
              <a:gd name="connsiteX1936" fmla="*/ 750206 w 12192000"/>
              <a:gd name="connsiteY1936" fmla="*/ 3289780 h 6872568"/>
              <a:gd name="connsiteX1937" fmla="*/ 717973 w 12192000"/>
              <a:gd name="connsiteY1937" fmla="*/ 3289780 h 6872568"/>
              <a:gd name="connsiteX1938" fmla="*/ 717973 w 12192000"/>
              <a:gd name="connsiteY1938" fmla="*/ 3219142 h 6872568"/>
              <a:gd name="connsiteX1939" fmla="*/ 742205 w 12192000"/>
              <a:gd name="connsiteY1939" fmla="*/ 3219142 h 6872568"/>
              <a:gd name="connsiteX1940" fmla="*/ 742205 w 12192000"/>
              <a:gd name="connsiteY1940" fmla="*/ 3202225 h 6872568"/>
              <a:gd name="connsiteX1941" fmla="*/ 4784406 w 12192000"/>
              <a:gd name="connsiteY1941" fmla="*/ 3151886 h 6872568"/>
              <a:gd name="connsiteX1942" fmla="*/ 4757374 w 12192000"/>
              <a:gd name="connsiteY1942" fmla="*/ 3158030 h 6872568"/>
              <a:gd name="connsiteX1943" fmla="*/ 4766795 w 12192000"/>
              <a:gd name="connsiteY1943" fmla="*/ 3233391 h 6872568"/>
              <a:gd name="connsiteX1944" fmla="*/ 4711092 w 12192000"/>
              <a:gd name="connsiteY1944" fmla="*/ 3244450 h 6872568"/>
              <a:gd name="connsiteX1945" fmla="*/ 4713959 w 12192000"/>
              <a:gd name="connsiteY1945" fmla="*/ 3279674 h 6872568"/>
              <a:gd name="connsiteX1946" fmla="*/ 4770070 w 12192000"/>
              <a:gd name="connsiteY1946" fmla="*/ 3266976 h 6872568"/>
              <a:gd name="connsiteX1947" fmla="*/ 4778262 w 12192000"/>
              <a:gd name="connsiteY1947" fmla="*/ 3340700 h 6872568"/>
              <a:gd name="connsiteX1948" fmla="*/ 4696757 w 12192000"/>
              <a:gd name="connsiteY1948" fmla="*/ 3356674 h 6872568"/>
              <a:gd name="connsiteX1949" fmla="*/ 4699624 w 12192000"/>
              <a:gd name="connsiteY1949" fmla="*/ 3391897 h 6872568"/>
              <a:gd name="connsiteX1950" fmla="*/ 4779900 w 12192000"/>
              <a:gd name="connsiteY1950" fmla="*/ 3374285 h 6872568"/>
              <a:gd name="connsiteX1951" fmla="*/ 4794235 w 12192000"/>
              <a:gd name="connsiteY1951" fmla="*/ 3503711 h 6872568"/>
              <a:gd name="connsiteX1952" fmla="*/ 4826182 w 12192000"/>
              <a:gd name="connsiteY1952" fmla="*/ 3495929 h 6872568"/>
              <a:gd name="connsiteX1953" fmla="*/ 4810209 w 12192000"/>
              <a:gd name="connsiteY1953" fmla="*/ 3367732 h 6872568"/>
              <a:gd name="connsiteX1954" fmla="*/ 4885161 w 12192000"/>
              <a:gd name="connsiteY1954" fmla="*/ 3351758 h 6872568"/>
              <a:gd name="connsiteX1955" fmla="*/ 4882294 w 12192000"/>
              <a:gd name="connsiteY1955" fmla="*/ 3318173 h 6872568"/>
              <a:gd name="connsiteX1956" fmla="*/ 4806932 w 12192000"/>
              <a:gd name="connsiteY1956" fmla="*/ 3335785 h 6872568"/>
              <a:gd name="connsiteX1957" fmla="*/ 4799150 w 12192000"/>
              <a:gd name="connsiteY1957" fmla="*/ 3259195 h 6872568"/>
              <a:gd name="connsiteX1958" fmla="*/ 4856491 w 12192000"/>
              <a:gd name="connsiteY1958" fmla="*/ 3246088 h 6872568"/>
              <a:gd name="connsiteX1959" fmla="*/ 4853214 w 12192000"/>
              <a:gd name="connsiteY1959" fmla="*/ 3210865 h 6872568"/>
              <a:gd name="connsiteX1960" fmla="*/ 4794235 w 12192000"/>
              <a:gd name="connsiteY1960" fmla="*/ 3225609 h 6872568"/>
              <a:gd name="connsiteX1961" fmla="*/ 3574680 w 12192000"/>
              <a:gd name="connsiteY1961" fmla="*/ 3123700 h 6872568"/>
              <a:gd name="connsiteX1962" fmla="*/ 3574680 w 12192000"/>
              <a:gd name="connsiteY1962" fmla="*/ 3154008 h 6872568"/>
              <a:gd name="connsiteX1963" fmla="*/ 3620963 w 12192000"/>
              <a:gd name="connsiteY1963" fmla="*/ 3154008 h 6872568"/>
              <a:gd name="connsiteX1964" fmla="*/ 3620963 w 12192000"/>
              <a:gd name="connsiteY1964" fmla="*/ 3280567 h 6872568"/>
              <a:gd name="connsiteX1965" fmla="*/ 3564850 w 12192000"/>
              <a:gd name="connsiteY1965" fmla="*/ 3280567 h 6872568"/>
              <a:gd name="connsiteX1966" fmla="*/ 3564850 w 12192000"/>
              <a:gd name="connsiteY1966" fmla="*/ 3310876 h 6872568"/>
              <a:gd name="connsiteX1967" fmla="*/ 3705744 w 12192000"/>
              <a:gd name="connsiteY1967" fmla="*/ 3310876 h 6872568"/>
              <a:gd name="connsiteX1968" fmla="*/ 3705744 w 12192000"/>
              <a:gd name="connsiteY1968" fmla="*/ 3280567 h 6872568"/>
              <a:gd name="connsiteX1969" fmla="*/ 3647994 w 12192000"/>
              <a:gd name="connsiteY1969" fmla="*/ 3280567 h 6872568"/>
              <a:gd name="connsiteX1970" fmla="*/ 3647994 w 12192000"/>
              <a:gd name="connsiteY1970" fmla="*/ 3154008 h 6872568"/>
              <a:gd name="connsiteX1971" fmla="*/ 3691409 w 12192000"/>
              <a:gd name="connsiteY1971" fmla="*/ 3154008 h 6872568"/>
              <a:gd name="connsiteX1972" fmla="*/ 3691409 w 12192000"/>
              <a:gd name="connsiteY1972" fmla="*/ 3123700 h 6872568"/>
              <a:gd name="connsiteX1973" fmla="*/ 8393789 w 12192000"/>
              <a:gd name="connsiteY1973" fmla="*/ 3116746 h 6872568"/>
              <a:gd name="connsiteX1974" fmla="*/ 8393789 w 12192000"/>
              <a:gd name="connsiteY1974" fmla="*/ 3133662 h 6872568"/>
              <a:gd name="connsiteX1975" fmla="*/ 8419620 w 12192000"/>
              <a:gd name="connsiteY1975" fmla="*/ 3133662 h 6872568"/>
              <a:gd name="connsiteX1976" fmla="*/ 8419620 w 12192000"/>
              <a:gd name="connsiteY1976" fmla="*/ 3204299 h 6872568"/>
              <a:gd name="connsiteX1977" fmla="*/ 8388302 w 12192000"/>
              <a:gd name="connsiteY1977" fmla="*/ 3204299 h 6872568"/>
              <a:gd name="connsiteX1978" fmla="*/ 8388302 w 12192000"/>
              <a:gd name="connsiteY1978" fmla="*/ 3221216 h 6872568"/>
              <a:gd name="connsiteX1979" fmla="*/ 8466940 w 12192000"/>
              <a:gd name="connsiteY1979" fmla="*/ 3221216 h 6872568"/>
              <a:gd name="connsiteX1980" fmla="*/ 8466940 w 12192000"/>
              <a:gd name="connsiteY1980" fmla="*/ 3204299 h 6872568"/>
              <a:gd name="connsiteX1981" fmla="*/ 8434708 w 12192000"/>
              <a:gd name="connsiteY1981" fmla="*/ 3204299 h 6872568"/>
              <a:gd name="connsiteX1982" fmla="*/ 8434708 w 12192000"/>
              <a:gd name="connsiteY1982" fmla="*/ 3133662 h 6872568"/>
              <a:gd name="connsiteX1983" fmla="*/ 8458939 w 12192000"/>
              <a:gd name="connsiteY1983" fmla="*/ 3133662 h 6872568"/>
              <a:gd name="connsiteX1984" fmla="*/ 8458939 w 12192000"/>
              <a:gd name="connsiteY1984" fmla="*/ 3116746 h 6872568"/>
              <a:gd name="connsiteX1985" fmla="*/ 4102016 w 12192000"/>
              <a:gd name="connsiteY1985" fmla="*/ 3113769 h 6872568"/>
              <a:gd name="connsiteX1986" fmla="*/ 4102016 w 12192000"/>
              <a:gd name="connsiteY1986" fmla="*/ 3130686 h 6872568"/>
              <a:gd name="connsiteX1987" fmla="*/ 4127848 w 12192000"/>
              <a:gd name="connsiteY1987" fmla="*/ 3130686 h 6872568"/>
              <a:gd name="connsiteX1988" fmla="*/ 4127848 w 12192000"/>
              <a:gd name="connsiteY1988" fmla="*/ 3201324 h 6872568"/>
              <a:gd name="connsiteX1989" fmla="*/ 4096529 w 12192000"/>
              <a:gd name="connsiteY1989" fmla="*/ 3201324 h 6872568"/>
              <a:gd name="connsiteX1990" fmla="*/ 4096529 w 12192000"/>
              <a:gd name="connsiteY1990" fmla="*/ 3218240 h 6872568"/>
              <a:gd name="connsiteX1991" fmla="*/ 4175168 w 12192000"/>
              <a:gd name="connsiteY1991" fmla="*/ 3218240 h 6872568"/>
              <a:gd name="connsiteX1992" fmla="*/ 4175168 w 12192000"/>
              <a:gd name="connsiteY1992" fmla="*/ 3201324 h 6872568"/>
              <a:gd name="connsiteX1993" fmla="*/ 4142935 w 12192000"/>
              <a:gd name="connsiteY1993" fmla="*/ 3201324 h 6872568"/>
              <a:gd name="connsiteX1994" fmla="*/ 4142935 w 12192000"/>
              <a:gd name="connsiteY1994" fmla="*/ 3130686 h 6872568"/>
              <a:gd name="connsiteX1995" fmla="*/ 4167167 w 12192000"/>
              <a:gd name="connsiteY1995" fmla="*/ 3130686 h 6872568"/>
              <a:gd name="connsiteX1996" fmla="*/ 4167167 w 12192000"/>
              <a:gd name="connsiteY1996" fmla="*/ 3113769 h 6872568"/>
              <a:gd name="connsiteX1997" fmla="*/ 11455075 w 12192000"/>
              <a:gd name="connsiteY1997" fmla="*/ 3102093 h 6872568"/>
              <a:gd name="connsiteX1998" fmla="*/ 11428043 w 12192000"/>
              <a:gd name="connsiteY1998" fmla="*/ 3108237 h 6872568"/>
              <a:gd name="connsiteX1999" fmla="*/ 11437463 w 12192000"/>
              <a:gd name="connsiteY1999" fmla="*/ 3183598 h 6872568"/>
              <a:gd name="connsiteX2000" fmla="*/ 11381761 w 12192000"/>
              <a:gd name="connsiteY2000" fmla="*/ 3194657 h 6872568"/>
              <a:gd name="connsiteX2001" fmla="*/ 11384628 w 12192000"/>
              <a:gd name="connsiteY2001" fmla="*/ 3229880 h 6872568"/>
              <a:gd name="connsiteX2002" fmla="*/ 11440740 w 12192000"/>
              <a:gd name="connsiteY2002" fmla="*/ 3217183 h 6872568"/>
              <a:gd name="connsiteX2003" fmla="*/ 11448931 w 12192000"/>
              <a:gd name="connsiteY2003" fmla="*/ 3290907 h 6872568"/>
              <a:gd name="connsiteX2004" fmla="*/ 11367426 w 12192000"/>
              <a:gd name="connsiteY2004" fmla="*/ 3306880 h 6872568"/>
              <a:gd name="connsiteX2005" fmla="*/ 11370293 w 12192000"/>
              <a:gd name="connsiteY2005" fmla="*/ 3342104 h 6872568"/>
              <a:gd name="connsiteX2006" fmla="*/ 11450569 w 12192000"/>
              <a:gd name="connsiteY2006" fmla="*/ 3324492 h 6872568"/>
              <a:gd name="connsiteX2007" fmla="*/ 11464905 w 12192000"/>
              <a:gd name="connsiteY2007" fmla="*/ 3453918 h 6872568"/>
              <a:gd name="connsiteX2008" fmla="*/ 11496851 w 12192000"/>
              <a:gd name="connsiteY2008" fmla="*/ 3446137 h 6872568"/>
              <a:gd name="connsiteX2009" fmla="*/ 11480878 w 12192000"/>
              <a:gd name="connsiteY2009" fmla="*/ 3317939 h 6872568"/>
              <a:gd name="connsiteX2010" fmla="*/ 11555830 w 12192000"/>
              <a:gd name="connsiteY2010" fmla="*/ 3301966 h 6872568"/>
              <a:gd name="connsiteX2011" fmla="*/ 11552963 w 12192000"/>
              <a:gd name="connsiteY2011" fmla="*/ 3268380 h 6872568"/>
              <a:gd name="connsiteX2012" fmla="*/ 11477601 w 12192000"/>
              <a:gd name="connsiteY2012" fmla="*/ 3285992 h 6872568"/>
              <a:gd name="connsiteX2013" fmla="*/ 11469820 w 12192000"/>
              <a:gd name="connsiteY2013" fmla="*/ 3209401 h 6872568"/>
              <a:gd name="connsiteX2014" fmla="*/ 11527160 w 12192000"/>
              <a:gd name="connsiteY2014" fmla="*/ 3196295 h 6872568"/>
              <a:gd name="connsiteX2015" fmla="*/ 11523883 w 12192000"/>
              <a:gd name="connsiteY2015" fmla="*/ 3161072 h 6872568"/>
              <a:gd name="connsiteX2016" fmla="*/ 11464905 w 12192000"/>
              <a:gd name="connsiteY2016" fmla="*/ 3175817 h 6872568"/>
              <a:gd name="connsiteX2017" fmla="*/ 2945285 w 12192000"/>
              <a:gd name="connsiteY2017" fmla="*/ 3067657 h 6872568"/>
              <a:gd name="connsiteX2018" fmla="*/ 2945285 w 12192000"/>
              <a:gd name="connsiteY2018" fmla="*/ 3113148 h 6872568"/>
              <a:gd name="connsiteX2019" fmla="*/ 2910538 w 12192000"/>
              <a:gd name="connsiteY2019" fmla="*/ 3113148 h 6872568"/>
              <a:gd name="connsiteX2020" fmla="*/ 2910538 w 12192000"/>
              <a:gd name="connsiteY2020" fmla="*/ 3185614 h 6872568"/>
              <a:gd name="connsiteX2021" fmla="*/ 2928368 w 12192000"/>
              <a:gd name="connsiteY2021" fmla="*/ 3185614 h 6872568"/>
              <a:gd name="connsiteX2022" fmla="*/ 2928368 w 12192000"/>
              <a:gd name="connsiteY2022" fmla="*/ 3132808 h 6872568"/>
              <a:gd name="connsiteX2023" fmla="*/ 2981860 w 12192000"/>
              <a:gd name="connsiteY2023" fmla="*/ 3132808 h 6872568"/>
              <a:gd name="connsiteX2024" fmla="*/ 2971345 w 12192000"/>
              <a:gd name="connsiteY2024" fmla="*/ 3202988 h 6872568"/>
              <a:gd name="connsiteX2025" fmla="*/ 2940027 w 12192000"/>
              <a:gd name="connsiteY2025" fmla="*/ 3252594 h 6872568"/>
              <a:gd name="connsiteX2026" fmla="*/ 2950771 w 12192000"/>
              <a:gd name="connsiteY2026" fmla="*/ 3269510 h 6872568"/>
              <a:gd name="connsiteX2027" fmla="*/ 2987690 w 12192000"/>
              <a:gd name="connsiteY2027" fmla="*/ 3212360 h 6872568"/>
              <a:gd name="connsiteX2028" fmla="*/ 2999692 w 12192000"/>
              <a:gd name="connsiteY2028" fmla="*/ 3137379 h 6872568"/>
              <a:gd name="connsiteX2029" fmla="*/ 2999692 w 12192000"/>
              <a:gd name="connsiteY2029" fmla="*/ 3113148 h 6872568"/>
              <a:gd name="connsiteX2030" fmla="*/ 2963116 w 12192000"/>
              <a:gd name="connsiteY2030" fmla="*/ 3113148 h 6872568"/>
              <a:gd name="connsiteX2031" fmla="*/ 2963116 w 12192000"/>
              <a:gd name="connsiteY2031" fmla="*/ 3067657 h 6872568"/>
              <a:gd name="connsiteX2032" fmla="*/ 10462686 w 12192000"/>
              <a:gd name="connsiteY2032" fmla="*/ 3036061 h 6872568"/>
              <a:gd name="connsiteX2033" fmla="*/ 10322202 w 12192000"/>
              <a:gd name="connsiteY2033" fmla="*/ 3040976 h 6872568"/>
              <a:gd name="connsiteX2034" fmla="*/ 10322202 w 12192000"/>
              <a:gd name="connsiteY2034" fmla="*/ 3076200 h 6872568"/>
              <a:gd name="connsiteX2035" fmla="*/ 10445074 w 12192000"/>
              <a:gd name="connsiteY2035" fmla="*/ 3076200 h 6872568"/>
              <a:gd name="connsiteX2036" fmla="*/ 10445893 w 12192000"/>
              <a:gd name="connsiteY2036" fmla="*/ 3084391 h 6872568"/>
              <a:gd name="connsiteX2037" fmla="*/ 10445893 w 12192000"/>
              <a:gd name="connsiteY2037" fmla="*/ 3091763 h 6872568"/>
              <a:gd name="connsiteX2038" fmla="*/ 10445074 w 12192000"/>
              <a:gd name="connsiteY2038" fmla="*/ 3109784 h 6872568"/>
              <a:gd name="connsiteX2039" fmla="*/ 10442207 w 12192000"/>
              <a:gd name="connsiteY2039" fmla="*/ 3130263 h 6872568"/>
              <a:gd name="connsiteX2040" fmla="*/ 10329984 w 12192000"/>
              <a:gd name="connsiteY2040" fmla="*/ 3130263 h 6872568"/>
              <a:gd name="connsiteX2041" fmla="*/ 10329984 w 12192000"/>
              <a:gd name="connsiteY2041" fmla="*/ 3165487 h 6872568"/>
              <a:gd name="connsiteX2042" fmla="*/ 10437292 w 12192000"/>
              <a:gd name="connsiteY2042" fmla="*/ 3165487 h 6872568"/>
              <a:gd name="connsiteX2043" fmla="*/ 10406984 w 12192000"/>
              <a:gd name="connsiteY2043" fmla="*/ 3257641 h 6872568"/>
              <a:gd name="connsiteX2044" fmla="*/ 10341452 w 12192000"/>
              <a:gd name="connsiteY2044" fmla="*/ 3314572 h 6872568"/>
              <a:gd name="connsiteX2045" fmla="*/ 10359064 w 12192000"/>
              <a:gd name="connsiteY2045" fmla="*/ 3344881 h 6872568"/>
              <a:gd name="connsiteX2046" fmla="*/ 10449580 w 12192000"/>
              <a:gd name="connsiteY2046" fmla="*/ 3246582 h 6872568"/>
              <a:gd name="connsiteX2047" fmla="*/ 10480298 w 12192000"/>
              <a:gd name="connsiteY2047" fmla="*/ 3056950 h 6872568"/>
              <a:gd name="connsiteX2048" fmla="*/ 10920133 w 12192000"/>
              <a:gd name="connsiteY2048" fmla="*/ 3014414 h 6872568"/>
              <a:gd name="connsiteX2049" fmla="*/ 10920133 w 12192000"/>
              <a:gd name="connsiteY2049" fmla="*/ 3031331 h 6872568"/>
              <a:gd name="connsiteX2050" fmla="*/ 10945965 w 12192000"/>
              <a:gd name="connsiteY2050" fmla="*/ 3031331 h 6872568"/>
              <a:gd name="connsiteX2051" fmla="*/ 10945965 w 12192000"/>
              <a:gd name="connsiteY2051" fmla="*/ 3101968 h 6872568"/>
              <a:gd name="connsiteX2052" fmla="*/ 10914647 w 12192000"/>
              <a:gd name="connsiteY2052" fmla="*/ 3101968 h 6872568"/>
              <a:gd name="connsiteX2053" fmla="*/ 10914647 w 12192000"/>
              <a:gd name="connsiteY2053" fmla="*/ 3118885 h 6872568"/>
              <a:gd name="connsiteX2054" fmla="*/ 10993285 w 12192000"/>
              <a:gd name="connsiteY2054" fmla="*/ 3118885 h 6872568"/>
              <a:gd name="connsiteX2055" fmla="*/ 10993285 w 12192000"/>
              <a:gd name="connsiteY2055" fmla="*/ 3101968 h 6872568"/>
              <a:gd name="connsiteX2056" fmla="*/ 10961053 w 12192000"/>
              <a:gd name="connsiteY2056" fmla="*/ 3101968 h 6872568"/>
              <a:gd name="connsiteX2057" fmla="*/ 10961053 w 12192000"/>
              <a:gd name="connsiteY2057" fmla="*/ 3031331 h 6872568"/>
              <a:gd name="connsiteX2058" fmla="*/ 10985284 w 12192000"/>
              <a:gd name="connsiteY2058" fmla="*/ 3031331 h 6872568"/>
              <a:gd name="connsiteX2059" fmla="*/ 10985284 w 12192000"/>
              <a:gd name="connsiteY2059" fmla="*/ 3014414 h 6872568"/>
              <a:gd name="connsiteX2060" fmla="*/ 5870259 w 12192000"/>
              <a:gd name="connsiteY2060" fmla="*/ 2986032 h 6872568"/>
              <a:gd name="connsiteX2061" fmla="*/ 5870259 w 12192000"/>
              <a:gd name="connsiteY2061" fmla="*/ 3035181 h 6872568"/>
              <a:gd name="connsiteX2062" fmla="*/ 5837340 w 12192000"/>
              <a:gd name="connsiteY2062" fmla="*/ 3035181 h 6872568"/>
              <a:gd name="connsiteX2063" fmla="*/ 5837340 w 12192000"/>
              <a:gd name="connsiteY2063" fmla="*/ 3054612 h 6872568"/>
              <a:gd name="connsiteX2064" fmla="*/ 5870259 w 12192000"/>
              <a:gd name="connsiteY2064" fmla="*/ 3054612 h 6872568"/>
              <a:gd name="connsiteX2065" fmla="*/ 5860086 w 12192000"/>
              <a:gd name="connsiteY2065" fmla="*/ 3114962 h 6872568"/>
              <a:gd name="connsiteX2066" fmla="*/ 5836426 w 12192000"/>
              <a:gd name="connsiteY2066" fmla="*/ 3160911 h 6872568"/>
              <a:gd name="connsiteX2067" fmla="*/ 5849000 w 12192000"/>
              <a:gd name="connsiteY2067" fmla="*/ 3175313 h 6872568"/>
              <a:gd name="connsiteX2068" fmla="*/ 5876202 w 12192000"/>
              <a:gd name="connsiteY2068" fmla="*/ 3122620 h 6872568"/>
              <a:gd name="connsiteX2069" fmla="*/ 5887405 w 12192000"/>
              <a:gd name="connsiteY2069" fmla="*/ 3053926 h 6872568"/>
              <a:gd name="connsiteX2070" fmla="*/ 5906149 w 12192000"/>
              <a:gd name="connsiteY2070" fmla="*/ 3053926 h 6872568"/>
              <a:gd name="connsiteX2071" fmla="*/ 5905920 w 12192000"/>
              <a:gd name="connsiteY2071" fmla="*/ 3096446 h 6872568"/>
              <a:gd name="connsiteX2072" fmla="*/ 5905234 w 12192000"/>
              <a:gd name="connsiteY2072" fmla="*/ 3122506 h 6872568"/>
              <a:gd name="connsiteX2073" fmla="*/ 5904320 w 12192000"/>
              <a:gd name="connsiteY2073" fmla="*/ 3136565 h 6872568"/>
              <a:gd name="connsiteX2074" fmla="*/ 5903406 w 12192000"/>
              <a:gd name="connsiteY2074" fmla="*/ 3143081 h 6872568"/>
              <a:gd name="connsiteX2075" fmla="*/ 5899863 w 12192000"/>
              <a:gd name="connsiteY2075" fmla="*/ 3149367 h 6872568"/>
              <a:gd name="connsiteX2076" fmla="*/ 5892661 w 12192000"/>
              <a:gd name="connsiteY2076" fmla="*/ 3151081 h 6872568"/>
              <a:gd name="connsiteX2077" fmla="*/ 5883746 w 12192000"/>
              <a:gd name="connsiteY2077" fmla="*/ 3151081 h 6872568"/>
              <a:gd name="connsiteX2078" fmla="*/ 5884660 w 12192000"/>
              <a:gd name="connsiteY2078" fmla="*/ 3171655 h 6872568"/>
              <a:gd name="connsiteX2079" fmla="*/ 5895405 w 12192000"/>
              <a:gd name="connsiteY2079" fmla="*/ 3171655 h 6872568"/>
              <a:gd name="connsiteX2080" fmla="*/ 5912321 w 12192000"/>
              <a:gd name="connsiteY2080" fmla="*/ 3164911 h 6872568"/>
              <a:gd name="connsiteX2081" fmla="*/ 5921122 w 12192000"/>
              <a:gd name="connsiteY2081" fmla="*/ 3147538 h 6872568"/>
              <a:gd name="connsiteX2082" fmla="*/ 5924438 w 12192000"/>
              <a:gd name="connsiteY2082" fmla="*/ 3123878 h 6872568"/>
              <a:gd name="connsiteX2083" fmla="*/ 5924894 w 12192000"/>
              <a:gd name="connsiteY2083" fmla="*/ 3098503 h 6872568"/>
              <a:gd name="connsiteX2084" fmla="*/ 5924894 w 12192000"/>
              <a:gd name="connsiteY2084" fmla="*/ 3034267 h 6872568"/>
              <a:gd name="connsiteX2085" fmla="*/ 5888318 w 12192000"/>
              <a:gd name="connsiteY2085" fmla="*/ 3034267 h 6872568"/>
              <a:gd name="connsiteX2086" fmla="*/ 5888318 w 12192000"/>
              <a:gd name="connsiteY2086" fmla="*/ 2986032 h 6872568"/>
              <a:gd name="connsiteX2087" fmla="*/ 2266469 w 12192000"/>
              <a:gd name="connsiteY2087" fmla="*/ 2924044 h 6872568"/>
              <a:gd name="connsiteX2088" fmla="*/ 2125985 w 12192000"/>
              <a:gd name="connsiteY2088" fmla="*/ 2928959 h 6872568"/>
              <a:gd name="connsiteX2089" fmla="*/ 2125985 w 12192000"/>
              <a:gd name="connsiteY2089" fmla="*/ 2964182 h 6872568"/>
              <a:gd name="connsiteX2090" fmla="*/ 2248857 w 12192000"/>
              <a:gd name="connsiteY2090" fmla="*/ 2964182 h 6872568"/>
              <a:gd name="connsiteX2091" fmla="*/ 2249677 w 12192000"/>
              <a:gd name="connsiteY2091" fmla="*/ 2972374 h 6872568"/>
              <a:gd name="connsiteX2092" fmla="*/ 2249677 w 12192000"/>
              <a:gd name="connsiteY2092" fmla="*/ 2979747 h 6872568"/>
              <a:gd name="connsiteX2093" fmla="*/ 2248857 w 12192000"/>
              <a:gd name="connsiteY2093" fmla="*/ 2997768 h 6872568"/>
              <a:gd name="connsiteX2094" fmla="*/ 2245990 w 12192000"/>
              <a:gd name="connsiteY2094" fmla="*/ 3018246 h 6872568"/>
              <a:gd name="connsiteX2095" fmla="*/ 2133767 w 12192000"/>
              <a:gd name="connsiteY2095" fmla="*/ 3018246 h 6872568"/>
              <a:gd name="connsiteX2096" fmla="*/ 2133767 w 12192000"/>
              <a:gd name="connsiteY2096" fmla="*/ 3053470 h 6872568"/>
              <a:gd name="connsiteX2097" fmla="*/ 2241076 w 12192000"/>
              <a:gd name="connsiteY2097" fmla="*/ 3053470 h 6872568"/>
              <a:gd name="connsiteX2098" fmla="*/ 2210767 w 12192000"/>
              <a:gd name="connsiteY2098" fmla="*/ 3145624 h 6872568"/>
              <a:gd name="connsiteX2099" fmla="*/ 2145235 w 12192000"/>
              <a:gd name="connsiteY2099" fmla="*/ 3202555 h 6872568"/>
              <a:gd name="connsiteX2100" fmla="*/ 2162847 w 12192000"/>
              <a:gd name="connsiteY2100" fmla="*/ 3232863 h 6872568"/>
              <a:gd name="connsiteX2101" fmla="*/ 2253363 w 12192000"/>
              <a:gd name="connsiteY2101" fmla="*/ 3134566 h 6872568"/>
              <a:gd name="connsiteX2102" fmla="*/ 2284081 w 12192000"/>
              <a:gd name="connsiteY2102" fmla="*/ 2944932 h 6872568"/>
              <a:gd name="connsiteX2103" fmla="*/ 1139905 w 12192000"/>
              <a:gd name="connsiteY2103" fmla="*/ 2887182 h 6872568"/>
              <a:gd name="connsiteX2104" fmla="*/ 1139905 w 12192000"/>
              <a:gd name="connsiteY2104" fmla="*/ 2968688 h 6872568"/>
              <a:gd name="connsiteX2105" fmla="*/ 1077649 w 12192000"/>
              <a:gd name="connsiteY2105" fmla="*/ 2968688 h 6872568"/>
              <a:gd name="connsiteX2106" fmla="*/ 1077649 w 12192000"/>
              <a:gd name="connsiteY2106" fmla="*/ 3098523 h 6872568"/>
              <a:gd name="connsiteX2107" fmla="*/ 1109597 w 12192000"/>
              <a:gd name="connsiteY2107" fmla="*/ 3098523 h 6872568"/>
              <a:gd name="connsiteX2108" fmla="*/ 1109597 w 12192000"/>
              <a:gd name="connsiteY2108" fmla="*/ 3003911 h 6872568"/>
              <a:gd name="connsiteX2109" fmla="*/ 1205437 w 12192000"/>
              <a:gd name="connsiteY2109" fmla="*/ 3003911 h 6872568"/>
              <a:gd name="connsiteX2110" fmla="*/ 1186597 w 12192000"/>
              <a:gd name="connsiteY2110" fmla="*/ 3129651 h 6872568"/>
              <a:gd name="connsiteX2111" fmla="*/ 1130485 w 12192000"/>
              <a:gd name="connsiteY2111" fmla="*/ 3218528 h 6872568"/>
              <a:gd name="connsiteX2112" fmla="*/ 1149735 w 12192000"/>
              <a:gd name="connsiteY2112" fmla="*/ 3248837 h 6872568"/>
              <a:gd name="connsiteX2113" fmla="*/ 1215881 w 12192000"/>
              <a:gd name="connsiteY2113" fmla="*/ 3146443 h 6872568"/>
              <a:gd name="connsiteX2114" fmla="*/ 1237384 w 12192000"/>
              <a:gd name="connsiteY2114" fmla="*/ 3012103 h 6872568"/>
              <a:gd name="connsiteX2115" fmla="*/ 1237384 w 12192000"/>
              <a:gd name="connsiteY2115" fmla="*/ 2968688 h 6872568"/>
              <a:gd name="connsiteX2116" fmla="*/ 1171852 w 12192000"/>
              <a:gd name="connsiteY2116" fmla="*/ 2968688 h 6872568"/>
              <a:gd name="connsiteX2117" fmla="*/ 1171852 w 12192000"/>
              <a:gd name="connsiteY2117" fmla="*/ 2887182 h 6872568"/>
              <a:gd name="connsiteX2118" fmla="*/ 6546777 w 12192000"/>
              <a:gd name="connsiteY2118" fmla="*/ 2866834 h 6872568"/>
              <a:gd name="connsiteX2119" fmla="*/ 6519745 w 12192000"/>
              <a:gd name="connsiteY2119" fmla="*/ 2872978 h 6872568"/>
              <a:gd name="connsiteX2120" fmla="*/ 6529165 w 12192000"/>
              <a:gd name="connsiteY2120" fmla="*/ 2948339 h 6872568"/>
              <a:gd name="connsiteX2121" fmla="*/ 6473463 w 12192000"/>
              <a:gd name="connsiteY2121" fmla="*/ 2959398 h 6872568"/>
              <a:gd name="connsiteX2122" fmla="*/ 6476330 w 12192000"/>
              <a:gd name="connsiteY2122" fmla="*/ 2994621 h 6872568"/>
              <a:gd name="connsiteX2123" fmla="*/ 6532441 w 12192000"/>
              <a:gd name="connsiteY2123" fmla="*/ 2981924 h 6872568"/>
              <a:gd name="connsiteX2124" fmla="*/ 6540633 w 12192000"/>
              <a:gd name="connsiteY2124" fmla="*/ 3055648 h 6872568"/>
              <a:gd name="connsiteX2125" fmla="*/ 6459128 w 12192000"/>
              <a:gd name="connsiteY2125" fmla="*/ 3071622 h 6872568"/>
              <a:gd name="connsiteX2126" fmla="*/ 6461995 w 12192000"/>
              <a:gd name="connsiteY2126" fmla="*/ 3106845 h 6872568"/>
              <a:gd name="connsiteX2127" fmla="*/ 6542271 w 12192000"/>
              <a:gd name="connsiteY2127" fmla="*/ 3089233 h 6872568"/>
              <a:gd name="connsiteX2128" fmla="*/ 6556606 w 12192000"/>
              <a:gd name="connsiteY2128" fmla="*/ 3218659 h 6872568"/>
              <a:gd name="connsiteX2129" fmla="*/ 6588553 w 12192000"/>
              <a:gd name="connsiteY2129" fmla="*/ 3210877 h 6872568"/>
              <a:gd name="connsiteX2130" fmla="*/ 6572580 w 12192000"/>
              <a:gd name="connsiteY2130" fmla="*/ 3082680 h 6872568"/>
              <a:gd name="connsiteX2131" fmla="*/ 6647532 w 12192000"/>
              <a:gd name="connsiteY2131" fmla="*/ 3066707 h 6872568"/>
              <a:gd name="connsiteX2132" fmla="*/ 6644665 w 12192000"/>
              <a:gd name="connsiteY2132" fmla="*/ 3033121 h 6872568"/>
              <a:gd name="connsiteX2133" fmla="*/ 6569303 w 12192000"/>
              <a:gd name="connsiteY2133" fmla="*/ 3050733 h 6872568"/>
              <a:gd name="connsiteX2134" fmla="*/ 6561521 w 12192000"/>
              <a:gd name="connsiteY2134" fmla="*/ 2974143 h 6872568"/>
              <a:gd name="connsiteX2135" fmla="*/ 6618862 w 12192000"/>
              <a:gd name="connsiteY2135" fmla="*/ 2961036 h 6872568"/>
              <a:gd name="connsiteX2136" fmla="*/ 6615585 w 12192000"/>
              <a:gd name="connsiteY2136" fmla="*/ 2925813 h 6872568"/>
              <a:gd name="connsiteX2137" fmla="*/ 6556606 w 12192000"/>
              <a:gd name="connsiteY2137" fmla="*/ 2940558 h 6872568"/>
              <a:gd name="connsiteX2138" fmla="*/ 705400 w 12192000"/>
              <a:gd name="connsiteY2138" fmla="*/ 2861764 h 6872568"/>
              <a:gd name="connsiteX2139" fmla="*/ 705400 w 12192000"/>
              <a:gd name="connsiteY2139" fmla="*/ 2910913 h 6872568"/>
              <a:gd name="connsiteX2140" fmla="*/ 672482 w 12192000"/>
              <a:gd name="connsiteY2140" fmla="*/ 2910913 h 6872568"/>
              <a:gd name="connsiteX2141" fmla="*/ 672482 w 12192000"/>
              <a:gd name="connsiteY2141" fmla="*/ 2930344 h 6872568"/>
              <a:gd name="connsiteX2142" fmla="*/ 705400 w 12192000"/>
              <a:gd name="connsiteY2142" fmla="*/ 2930344 h 6872568"/>
              <a:gd name="connsiteX2143" fmla="*/ 695228 w 12192000"/>
              <a:gd name="connsiteY2143" fmla="*/ 2990695 h 6872568"/>
              <a:gd name="connsiteX2144" fmla="*/ 671568 w 12192000"/>
              <a:gd name="connsiteY2144" fmla="*/ 3036643 h 6872568"/>
              <a:gd name="connsiteX2145" fmla="*/ 684141 w 12192000"/>
              <a:gd name="connsiteY2145" fmla="*/ 3051045 h 6872568"/>
              <a:gd name="connsiteX2146" fmla="*/ 711344 w 12192000"/>
              <a:gd name="connsiteY2146" fmla="*/ 2998353 h 6872568"/>
              <a:gd name="connsiteX2147" fmla="*/ 722545 w 12192000"/>
              <a:gd name="connsiteY2147" fmla="*/ 2929659 h 6872568"/>
              <a:gd name="connsiteX2148" fmla="*/ 741291 w 12192000"/>
              <a:gd name="connsiteY2148" fmla="*/ 2929659 h 6872568"/>
              <a:gd name="connsiteX2149" fmla="*/ 741062 w 12192000"/>
              <a:gd name="connsiteY2149" fmla="*/ 2972178 h 6872568"/>
              <a:gd name="connsiteX2150" fmla="*/ 740376 w 12192000"/>
              <a:gd name="connsiteY2150" fmla="*/ 2998238 h 6872568"/>
              <a:gd name="connsiteX2151" fmla="*/ 739462 w 12192000"/>
              <a:gd name="connsiteY2151" fmla="*/ 3012297 h 6872568"/>
              <a:gd name="connsiteX2152" fmla="*/ 738547 w 12192000"/>
              <a:gd name="connsiteY2152" fmla="*/ 3018813 h 6872568"/>
              <a:gd name="connsiteX2153" fmla="*/ 735004 w 12192000"/>
              <a:gd name="connsiteY2153" fmla="*/ 3025099 h 6872568"/>
              <a:gd name="connsiteX2154" fmla="*/ 727803 w 12192000"/>
              <a:gd name="connsiteY2154" fmla="*/ 3026813 h 6872568"/>
              <a:gd name="connsiteX2155" fmla="*/ 718888 w 12192000"/>
              <a:gd name="connsiteY2155" fmla="*/ 3026813 h 6872568"/>
              <a:gd name="connsiteX2156" fmla="*/ 719802 w 12192000"/>
              <a:gd name="connsiteY2156" fmla="*/ 3047387 h 6872568"/>
              <a:gd name="connsiteX2157" fmla="*/ 730546 w 12192000"/>
              <a:gd name="connsiteY2157" fmla="*/ 3047387 h 6872568"/>
              <a:gd name="connsiteX2158" fmla="*/ 747463 w 12192000"/>
              <a:gd name="connsiteY2158" fmla="*/ 3040644 h 6872568"/>
              <a:gd name="connsiteX2159" fmla="*/ 756264 w 12192000"/>
              <a:gd name="connsiteY2159" fmla="*/ 3023270 h 6872568"/>
              <a:gd name="connsiteX2160" fmla="*/ 759579 w 12192000"/>
              <a:gd name="connsiteY2160" fmla="*/ 2999610 h 6872568"/>
              <a:gd name="connsiteX2161" fmla="*/ 760036 w 12192000"/>
              <a:gd name="connsiteY2161" fmla="*/ 2974235 h 6872568"/>
              <a:gd name="connsiteX2162" fmla="*/ 760036 w 12192000"/>
              <a:gd name="connsiteY2162" fmla="*/ 2909999 h 6872568"/>
              <a:gd name="connsiteX2163" fmla="*/ 723460 w 12192000"/>
              <a:gd name="connsiteY2163" fmla="*/ 2909999 h 6872568"/>
              <a:gd name="connsiteX2164" fmla="*/ 723460 w 12192000"/>
              <a:gd name="connsiteY2164" fmla="*/ 2861764 h 6872568"/>
              <a:gd name="connsiteX2165" fmla="*/ 2914881 w 12192000"/>
              <a:gd name="connsiteY2165" fmla="*/ 2829379 h 6872568"/>
              <a:gd name="connsiteX2166" fmla="*/ 2914881 w 12192000"/>
              <a:gd name="connsiteY2166" fmla="*/ 2846524 h 6872568"/>
              <a:gd name="connsiteX2167" fmla="*/ 2968831 w 12192000"/>
              <a:gd name="connsiteY2167" fmla="*/ 2846524 h 6872568"/>
              <a:gd name="connsiteX2168" fmla="*/ 2970431 w 12192000"/>
              <a:gd name="connsiteY2168" fmla="*/ 2876242 h 6872568"/>
              <a:gd name="connsiteX2169" fmla="*/ 2966659 w 12192000"/>
              <a:gd name="connsiteY2169" fmla="*/ 2876128 h 6872568"/>
              <a:gd name="connsiteX2170" fmla="*/ 2960601 w 12192000"/>
              <a:gd name="connsiteY2170" fmla="*/ 2876014 h 6872568"/>
              <a:gd name="connsiteX2171" fmla="*/ 2924482 w 12192000"/>
              <a:gd name="connsiteY2171" fmla="*/ 2888815 h 6872568"/>
              <a:gd name="connsiteX2172" fmla="*/ 2910538 w 12192000"/>
              <a:gd name="connsiteY2172" fmla="*/ 2922191 h 6872568"/>
              <a:gd name="connsiteX2173" fmla="*/ 2930654 w 12192000"/>
              <a:gd name="connsiteY2173" fmla="*/ 2960367 h 6872568"/>
              <a:gd name="connsiteX2174" fmla="*/ 2986204 w 12192000"/>
              <a:gd name="connsiteY2174" fmla="*/ 2974311 h 6872568"/>
              <a:gd name="connsiteX2175" fmla="*/ 2991690 w 12192000"/>
              <a:gd name="connsiteY2175" fmla="*/ 2974311 h 6872568"/>
              <a:gd name="connsiteX2176" fmla="*/ 2991690 w 12192000"/>
              <a:gd name="connsiteY2176" fmla="*/ 2956481 h 6872568"/>
              <a:gd name="connsiteX2177" fmla="*/ 2988719 w 12192000"/>
              <a:gd name="connsiteY2177" fmla="*/ 2956709 h 6872568"/>
              <a:gd name="connsiteX2178" fmla="*/ 2984147 w 12192000"/>
              <a:gd name="connsiteY2178" fmla="*/ 2956709 h 6872568"/>
              <a:gd name="connsiteX2179" fmla="*/ 2944828 w 12192000"/>
              <a:gd name="connsiteY2179" fmla="*/ 2947451 h 6872568"/>
              <a:gd name="connsiteX2180" fmla="*/ 2931111 w 12192000"/>
              <a:gd name="connsiteY2180" fmla="*/ 2921048 h 6872568"/>
              <a:gd name="connsiteX2181" fmla="*/ 2940598 w 12192000"/>
              <a:gd name="connsiteY2181" fmla="*/ 2900588 h 6872568"/>
              <a:gd name="connsiteX2182" fmla="*/ 2967230 w 12192000"/>
              <a:gd name="connsiteY2182" fmla="*/ 2893158 h 6872568"/>
              <a:gd name="connsiteX2183" fmla="*/ 2977517 w 12192000"/>
              <a:gd name="connsiteY2183" fmla="*/ 2893616 h 6872568"/>
              <a:gd name="connsiteX2184" fmla="*/ 2991233 w 12192000"/>
              <a:gd name="connsiteY2184" fmla="*/ 2895216 h 6872568"/>
              <a:gd name="connsiteX2185" fmla="*/ 2986661 w 12192000"/>
              <a:gd name="connsiteY2185" fmla="*/ 2829379 h 6872568"/>
              <a:gd name="connsiteX2186" fmla="*/ 8422135 w 12192000"/>
              <a:gd name="connsiteY2186" fmla="*/ 2776284 h 6872568"/>
              <a:gd name="connsiteX2187" fmla="*/ 8422135 w 12192000"/>
              <a:gd name="connsiteY2187" fmla="*/ 2825433 h 6872568"/>
              <a:gd name="connsiteX2188" fmla="*/ 8389217 w 12192000"/>
              <a:gd name="connsiteY2188" fmla="*/ 2825433 h 6872568"/>
              <a:gd name="connsiteX2189" fmla="*/ 8389217 w 12192000"/>
              <a:gd name="connsiteY2189" fmla="*/ 2844864 h 6872568"/>
              <a:gd name="connsiteX2190" fmla="*/ 8422135 w 12192000"/>
              <a:gd name="connsiteY2190" fmla="*/ 2844864 h 6872568"/>
              <a:gd name="connsiteX2191" fmla="*/ 8411962 w 12192000"/>
              <a:gd name="connsiteY2191" fmla="*/ 2905215 h 6872568"/>
              <a:gd name="connsiteX2192" fmla="*/ 8388302 w 12192000"/>
              <a:gd name="connsiteY2192" fmla="*/ 2951163 h 6872568"/>
              <a:gd name="connsiteX2193" fmla="*/ 8400875 w 12192000"/>
              <a:gd name="connsiteY2193" fmla="*/ 2965565 h 6872568"/>
              <a:gd name="connsiteX2194" fmla="*/ 8428078 w 12192000"/>
              <a:gd name="connsiteY2194" fmla="*/ 2912873 h 6872568"/>
              <a:gd name="connsiteX2195" fmla="*/ 8439280 w 12192000"/>
              <a:gd name="connsiteY2195" fmla="*/ 2844178 h 6872568"/>
              <a:gd name="connsiteX2196" fmla="*/ 8458025 w 12192000"/>
              <a:gd name="connsiteY2196" fmla="*/ 2844178 h 6872568"/>
              <a:gd name="connsiteX2197" fmla="*/ 8457796 w 12192000"/>
              <a:gd name="connsiteY2197" fmla="*/ 2886698 h 6872568"/>
              <a:gd name="connsiteX2198" fmla="*/ 8457111 w 12192000"/>
              <a:gd name="connsiteY2198" fmla="*/ 2912758 h 6872568"/>
              <a:gd name="connsiteX2199" fmla="*/ 8456196 w 12192000"/>
              <a:gd name="connsiteY2199" fmla="*/ 2926817 h 6872568"/>
              <a:gd name="connsiteX2200" fmla="*/ 8455282 w 12192000"/>
              <a:gd name="connsiteY2200" fmla="*/ 2933333 h 6872568"/>
              <a:gd name="connsiteX2201" fmla="*/ 8451739 w 12192000"/>
              <a:gd name="connsiteY2201" fmla="*/ 2939619 h 6872568"/>
              <a:gd name="connsiteX2202" fmla="*/ 8444538 w 12192000"/>
              <a:gd name="connsiteY2202" fmla="*/ 2941333 h 6872568"/>
              <a:gd name="connsiteX2203" fmla="*/ 8435622 w 12192000"/>
              <a:gd name="connsiteY2203" fmla="*/ 2941333 h 6872568"/>
              <a:gd name="connsiteX2204" fmla="*/ 8436537 w 12192000"/>
              <a:gd name="connsiteY2204" fmla="*/ 2961907 h 6872568"/>
              <a:gd name="connsiteX2205" fmla="*/ 8447281 w 12192000"/>
              <a:gd name="connsiteY2205" fmla="*/ 2961907 h 6872568"/>
              <a:gd name="connsiteX2206" fmla="*/ 8464197 w 12192000"/>
              <a:gd name="connsiteY2206" fmla="*/ 2955164 h 6872568"/>
              <a:gd name="connsiteX2207" fmla="*/ 8472998 w 12192000"/>
              <a:gd name="connsiteY2207" fmla="*/ 2937790 h 6872568"/>
              <a:gd name="connsiteX2208" fmla="*/ 8476313 w 12192000"/>
              <a:gd name="connsiteY2208" fmla="*/ 2914130 h 6872568"/>
              <a:gd name="connsiteX2209" fmla="*/ 8476770 w 12192000"/>
              <a:gd name="connsiteY2209" fmla="*/ 2888755 h 6872568"/>
              <a:gd name="connsiteX2210" fmla="*/ 8476770 w 12192000"/>
              <a:gd name="connsiteY2210" fmla="*/ 2824519 h 6872568"/>
              <a:gd name="connsiteX2211" fmla="*/ 8440194 w 12192000"/>
              <a:gd name="connsiteY2211" fmla="*/ 2824519 h 6872568"/>
              <a:gd name="connsiteX2212" fmla="*/ 8440194 w 12192000"/>
              <a:gd name="connsiteY2212" fmla="*/ 2776284 h 6872568"/>
              <a:gd name="connsiteX2213" fmla="*/ 4130362 w 12192000"/>
              <a:gd name="connsiteY2213" fmla="*/ 2773308 h 6872568"/>
              <a:gd name="connsiteX2214" fmla="*/ 4130362 w 12192000"/>
              <a:gd name="connsiteY2214" fmla="*/ 2822457 h 6872568"/>
              <a:gd name="connsiteX2215" fmla="*/ 4097444 w 12192000"/>
              <a:gd name="connsiteY2215" fmla="*/ 2822457 h 6872568"/>
              <a:gd name="connsiteX2216" fmla="*/ 4097444 w 12192000"/>
              <a:gd name="connsiteY2216" fmla="*/ 2841888 h 6872568"/>
              <a:gd name="connsiteX2217" fmla="*/ 4130362 w 12192000"/>
              <a:gd name="connsiteY2217" fmla="*/ 2841888 h 6872568"/>
              <a:gd name="connsiteX2218" fmla="*/ 4120189 w 12192000"/>
              <a:gd name="connsiteY2218" fmla="*/ 2902238 h 6872568"/>
              <a:gd name="connsiteX2219" fmla="*/ 4096529 w 12192000"/>
              <a:gd name="connsiteY2219" fmla="*/ 2948187 h 6872568"/>
              <a:gd name="connsiteX2220" fmla="*/ 4109102 w 12192000"/>
              <a:gd name="connsiteY2220" fmla="*/ 2962589 h 6872568"/>
              <a:gd name="connsiteX2221" fmla="*/ 4136306 w 12192000"/>
              <a:gd name="connsiteY2221" fmla="*/ 2909897 h 6872568"/>
              <a:gd name="connsiteX2222" fmla="*/ 4147507 w 12192000"/>
              <a:gd name="connsiteY2222" fmla="*/ 2841202 h 6872568"/>
              <a:gd name="connsiteX2223" fmla="*/ 4166252 w 12192000"/>
              <a:gd name="connsiteY2223" fmla="*/ 2841202 h 6872568"/>
              <a:gd name="connsiteX2224" fmla="*/ 4166024 w 12192000"/>
              <a:gd name="connsiteY2224" fmla="*/ 2883722 h 6872568"/>
              <a:gd name="connsiteX2225" fmla="*/ 4165338 w 12192000"/>
              <a:gd name="connsiteY2225" fmla="*/ 2909782 h 6872568"/>
              <a:gd name="connsiteX2226" fmla="*/ 4164424 w 12192000"/>
              <a:gd name="connsiteY2226" fmla="*/ 2923841 h 6872568"/>
              <a:gd name="connsiteX2227" fmla="*/ 4163509 w 12192000"/>
              <a:gd name="connsiteY2227" fmla="*/ 2930356 h 6872568"/>
              <a:gd name="connsiteX2228" fmla="*/ 4159966 w 12192000"/>
              <a:gd name="connsiteY2228" fmla="*/ 2936643 h 6872568"/>
              <a:gd name="connsiteX2229" fmla="*/ 4152765 w 12192000"/>
              <a:gd name="connsiteY2229" fmla="*/ 2938357 h 6872568"/>
              <a:gd name="connsiteX2230" fmla="*/ 4143850 w 12192000"/>
              <a:gd name="connsiteY2230" fmla="*/ 2938357 h 6872568"/>
              <a:gd name="connsiteX2231" fmla="*/ 4144764 w 12192000"/>
              <a:gd name="connsiteY2231" fmla="*/ 2958932 h 6872568"/>
              <a:gd name="connsiteX2232" fmla="*/ 4155508 w 12192000"/>
              <a:gd name="connsiteY2232" fmla="*/ 2958932 h 6872568"/>
              <a:gd name="connsiteX2233" fmla="*/ 4172424 w 12192000"/>
              <a:gd name="connsiteY2233" fmla="*/ 2952187 h 6872568"/>
              <a:gd name="connsiteX2234" fmla="*/ 4181225 w 12192000"/>
              <a:gd name="connsiteY2234" fmla="*/ 2934814 h 6872568"/>
              <a:gd name="connsiteX2235" fmla="*/ 4184540 w 12192000"/>
              <a:gd name="connsiteY2235" fmla="*/ 2911154 h 6872568"/>
              <a:gd name="connsiteX2236" fmla="*/ 4184997 w 12192000"/>
              <a:gd name="connsiteY2236" fmla="*/ 2885779 h 6872568"/>
              <a:gd name="connsiteX2237" fmla="*/ 4184997 w 12192000"/>
              <a:gd name="connsiteY2237" fmla="*/ 2821543 h 6872568"/>
              <a:gd name="connsiteX2238" fmla="*/ 4148421 w 12192000"/>
              <a:gd name="connsiteY2238" fmla="*/ 2821543 h 6872568"/>
              <a:gd name="connsiteX2239" fmla="*/ 4148421 w 12192000"/>
              <a:gd name="connsiteY2239" fmla="*/ 2773308 h 6872568"/>
              <a:gd name="connsiteX2240" fmla="*/ 5849000 w 12192000"/>
              <a:gd name="connsiteY2240" fmla="*/ 2772215 h 6872568"/>
              <a:gd name="connsiteX2241" fmla="*/ 5836426 w 12192000"/>
              <a:gd name="connsiteY2241" fmla="*/ 2780216 h 6872568"/>
              <a:gd name="connsiteX2242" fmla="*/ 5849000 w 12192000"/>
              <a:gd name="connsiteY2242" fmla="*/ 2824107 h 6872568"/>
              <a:gd name="connsiteX2243" fmla="*/ 5861573 w 12192000"/>
              <a:gd name="connsiteY2243" fmla="*/ 2816792 h 6872568"/>
              <a:gd name="connsiteX2244" fmla="*/ 5899978 w 12192000"/>
              <a:gd name="connsiteY2244" fmla="*/ 2763299 h 6872568"/>
              <a:gd name="connsiteX2245" fmla="*/ 5888889 w 12192000"/>
              <a:gd name="connsiteY2245" fmla="*/ 2843309 h 6872568"/>
              <a:gd name="connsiteX2246" fmla="*/ 5854485 w 12192000"/>
              <a:gd name="connsiteY2246" fmla="*/ 2889258 h 6872568"/>
              <a:gd name="connsiteX2247" fmla="*/ 5865001 w 12192000"/>
              <a:gd name="connsiteY2247" fmla="*/ 2903431 h 6872568"/>
              <a:gd name="connsiteX2248" fmla="*/ 5887861 w 12192000"/>
              <a:gd name="connsiteY2248" fmla="*/ 2880228 h 6872568"/>
              <a:gd name="connsiteX2249" fmla="*/ 5903634 w 12192000"/>
              <a:gd name="connsiteY2249" fmla="*/ 2847767 h 6872568"/>
              <a:gd name="connsiteX2250" fmla="*/ 5912779 w 12192000"/>
              <a:gd name="connsiteY2250" fmla="*/ 2808791 h 6872568"/>
              <a:gd name="connsiteX2251" fmla="*/ 5915979 w 12192000"/>
              <a:gd name="connsiteY2251" fmla="*/ 2766043 h 6872568"/>
              <a:gd name="connsiteX2252" fmla="*/ 5872316 w 12192000"/>
              <a:gd name="connsiteY2252" fmla="*/ 2761471 h 6872568"/>
              <a:gd name="connsiteX2253" fmla="*/ 5860657 w 12192000"/>
              <a:gd name="connsiteY2253" fmla="*/ 2768557 h 6872568"/>
              <a:gd name="connsiteX2254" fmla="*/ 5873230 w 12192000"/>
              <a:gd name="connsiteY2254" fmla="*/ 2811534 h 6872568"/>
              <a:gd name="connsiteX2255" fmla="*/ 5884660 w 12192000"/>
              <a:gd name="connsiteY2255" fmla="*/ 2803533 h 6872568"/>
              <a:gd name="connsiteX2256" fmla="*/ 4805703 w 12192000"/>
              <a:gd name="connsiteY2256" fmla="*/ 2730309 h 6872568"/>
              <a:gd name="connsiteX2257" fmla="*/ 4696757 w 12192000"/>
              <a:gd name="connsiteY2257" fmla="*/ 2899874 h 6872568"/>
              <a:gd name="connsiteX2258" fmla="*/ 4714368 w 12192000"/>
              <a:gd name="connsiteY2258" fmla="*/ 2926905 h 6872568"/>
              <a:gd name="connsiteX2259" fmla="*/ 4741605 w 12192000"/>
              <a:gd name="connsiteY2259" fmla="*/ 2898235 h 6872568"/>
              <a:gd name="connsiteX2260" fmla="*/ 4765565 w 12192000"/>
              <a:gd name="connsiteY2260" fmla="*/ 2867517 h 6872568"/>
              <a:gd name="connsiteX2261" fmla="*/ 4765565 w 12192000"/>
              <a:gd name="connsiteY2261" fmla="*/ 3008411 h 6872568"/>
              <a:gd name="connsiteX2262" fmla="*/ 4793007 w 12192000"/>
              <a:gd name="connsiteY2262" fmla="*/ 3008411 h 6872568"/>
              <a:gd name="connsiteX2263" fmla="*/ 4793007 w 12192000"/>
              <a:gd name="connsiteY2263" fmla="*/ 2827788 h 6872568"/>
              <a:gd name="connsiteX2264" fmla="*/ 4804884 w 12192000"/>
              <a:gd name="connsiteY2264" fmla="*/ 2805262 h 6872568"/>
              <a:gd name="connsiteX2265" fmla="*/ 4816353 w 12192000"/>
              <a:gd name="connsiteY2265" fmla="*/ 2783145 h 6872568"/>
              <a:gd name="connsiteX2266" fmla="*/ 4825568 w 12192000"/>
              <a:gd name="connsiteY2266" fmla="*/ 2763280 h 6872568"/>
              <a:gd name="connsiteX2267" fmla="*/ 4831097 w 12192000"/>
              <a:gd name="connsiteY2267" fmla="*/ 2747921 h 6872568"/>
              <a:gd name="connsiteX2268" fmla="*/ 9311783 w 12192000"/>
              <a:gd name="connsiteY2268" fmla="*/ 2712761 h 6872568"/>
              <a:gd name="connsiteX2269" fmla="*/ 9291919 w 12192000"/>
              <a:gd name="connsiteY2269" fmla="*/ 2827032 h 6872568"/>
              <a:gd name="connsiteX2270" fmla="*/ 9262225 w 12192000"/>
              <a:gd name="connsiteY2270" fmla="*/ 2903213 h 6872568"/>
              <a:gd name="connsiteX2271" fmla="*/ 9286390 w 12192000"/>
              <a:gd name="connsiteY2271" fmla="*/ 2923692 h 6872568"/>
              <a:gd name="connsiteX2272" fmla="*/ 9305435 w 12192000"/>
              <a:gd name="connsiteY2272" fmla="*/ 2886420 h 6872568"/>
              <a:gd name="connsiteX2273" fmla="*/ 9318337 w 12192000"/>
              <a:gd name="connsiteY2273" fmla="*/ 2842186 h 6872568"/>
              <a:gd name="connsiteX2274" fmla="*/ 9371172 w 12192000"/>
              <a:gd name="connsiteY2274" fmla="*/ 2842186 h 6872568"/>
              <a:gd name="connsiteX2275" fmla="*/ 9351103 w 12192000"/>
              <a:gd name="connsiteY2275" fmla="*/ 2962397 h 6872568"/>
              <a:gd name="connsiteX2276" fmla="*/ 9308916 w 12192000"/>
              <a:gd name="connsiteY2276" fmla="*/ 3039192 h 6872568"/>
              <a:gd name="connsiteX2277" fmla="*/ 9334310 w 12192000"/>
              <a:gd name="connsiteY2277" fmla="*/ 3061309 h 6872568"/>
              <a:gd name="connsiteX2278" fmla="*/ 9379773 w 12192000"/>
              <a:gd name="connsiteY2278" fmla="*/ 2972841 h 6872568"/>
              <a:gd name="connsiteX2279" fmla="*/ 9401480 w 12192000"/>
              <a:gd name="connsiteY2279" fmla="*/ 2842186 h 6872568"/>
              <a:gd name="connsiteX2280" fmla="*/ 9447762 w 12192000"/>
              <a:gd name="connsiteY2280" fmla="*/ 2842186 h 6872568"/>
              <a:gd name="connsiteX2281" fmla="*/ 9447762 w 12192000"/>
              <a:gd name="connsiteY2281" fmla="*/ 2806963 h 6872568"/>
              <a:gd name="connsiteX2282" fmla="*/ 9327757 w 12192000"/>
              <a:gd name="connsiteY2282" fmla="*/ 2806963 h 6872568"/>
              <a:gd name="connsiteX2283" fmla="*/ 9337177 w 12192000"/>
              <a:gd name="connsiteY2283" fmla="*/ 2757609 h 6872568"/>
              <a:gd name="connsiteX2284" fmla="*/ 9342501 w 12192000"/>
              <a:gd name="connsiteY2284" fmla="*/ 2722181 h 6872568"/>
              <a:gd name="connsiteX2285" fmla="*/ 7669093 w 12192000"/>
              <a:gd name="connsiteY2285" fmla="*/ 2709484 h 6872568"/>
              <a:gd name="connsiteX2286" fmla="*/ 7642061 w 12192000"/>
              <a:gd name="connsiteY2286" fmla="*/ 2715627 h 6872568"/>
              <a:gd name="connsiteX2287" fmla="*/ 7651481 w 12192000"/>
              <a:gd name="connsiteY2287" fmla="*/ 2790990 h 6872568"/>
              <a:gd name="connsiteX2288" fmla="*/ 7595779 w 12192000"/>
              <a:gd name="connsiteY2288" fmla="*/ 2802048 h 6872568"/>
              <a:gd name="connsiteX2289" fmla="*/ 7598646 w 12192000"/>
              <a:gd name="connsiteY2289" fmla="*/ 2837271 h 6872568"/>
              <a:gd name="connsiteX2290" fmla="*/ 7654757 w 12192000"/>
              <a:gd name="connsiteY2290" fmla="*/ 2824574 h 6872568"/>
              <a:gd name="connsiteX2291" fmla="*/ 7662949 w 12192000"/>
              <a:gd name="connsiteY2291" fmla="*/ 2898298 h 6872568"/>
              <a:gd name="connsiteX2292" fmla="*/ 7581444 w 12192000"/>
              <a:gd name="connsiteY2292" fmla="*/ 2914271 h 6872568"/>
              <a:gd name="connsiteX2293" fmla="*/ 7584311 w 12192000"/>
              <a:gd name="connsiteY2293" fmla="*/ 2949495 h 6872568"/>
              <a:gd name="connsiteX2294" fmla="*/ 7664587 w 12192000"/>
              <a:gd name="connsiteY2294" fmla="*/ 2931883 h 6872568"/>
              <a:gd name="connsiteX2295" fmla="*/ 7678922 w 12192000"/>
              <a:gd name="connsiteY2295" fmla="*/ 3061309 h 6872568"/>
              <a:gd name="connsiteX2296" fmla="*/ 7710869 w 12192000"/>
              <a:gd name="connsiteY2296" fmla="*/ 3053527 h 6872568"/>
              <a:gd name="connsiteX2297" fmla="*/ 7694896 w 12192000"/>
              <a:gd name="connsiteY2297" fmla="*/ 2925330 h 6872568"/>
              <a:gd name="connsiteX2298" fmla="*/ 7769848 w 12192000"/>
              <a:gd name="connsiteY2298" fmla="*/ 2909357 h 6872568"/>
              <a:gd name="connsiteX2299" fmla="*/ 7766981 w 12192000"/>
              <a:gd name="connsiteY2299" fmla="*/ 2875772 h 6872568"/>
              <a:gd name="connsiteX2300" fmla="*/ 7691619 w 12192000"/>
              <a:gd name="connsiteY2300" fmla="*/ 2893383 h 6872568"/>
              <a:gd name="connsiteX2301" fmla="*/ 7683837 w 12192000"/>
              <a:gd name="connsiteY2301" fmla="*/ 2816793 h 6872568"/>
              <a:gd name="connsiteX2302" fmla="*/ 7741178 w 12192000"/>
              <a:gd name="connsiteY2302" fmla="*/ 2803686 h 6872568"/>
              <a:gd name="connsiteX2303" fmla="*/ 7737901 w 12192000"/>
              <a:gd name="connsiteY2303" fmla="*/ 2768463 h 6872568"/>
              <a:gd name="connsiteX2304" fmla="*/ 7678922 w 12192000"/>
              <a:gd name="connsiteY2304" fmla="*/ 2783207 h 6872568"/>
              <a:gd name="connsiteX2305" fmla="*/ 11476373 w 12192000"/>
              <a:gd name="connsiteY2305" fmla="*/ 2680517 h 6872568"/>
              <a:gd name="connsiteX2306" fmla="*/ 11367426 w 12192000"/>
              <a:gd name="connsiteY2306" fmla="*/ 2850080 h 6872568"/>
              <a:gd name="connsiteX2307" fmla="*/ 11385037 w 12192000"/>
              <a:gd name="connsiteY2307" fmla="*/ 2877113 h 6872568"/>
              <a:gd name="connsiteX2308" fmla="*/ 11412274 w 12192000"/>
              <a:gd name="connsiteY2308" fmla="*/ 2848442 h 6872568"/>
              <a:gd name="connsiteX2309" fmla="*/ 11436234 w 12192000"/>
              <a:gd name="connsiteY2309" fmla="*/ 2817724 h 6872568"/>
              <a:gd name="connsiteX2310" fmla="*/ 11436234 w 12192000"/>
              <a:gd name="connsiteY2310" fmla="*/ 2958618 h 6872568"/>
              <a:gd name="connsiteX2311" fmla="*/ 11463676 w 12192000"/>
              <a:gd name="connsiteY2311" fmla="*/ 2958618 h 6872568"/>
              <a:gd name="connsiteX2312" fmla="*/ 11463676 w 12192000"/>
              <a:gd name="connsiteY2312" fmla="*/ 2777995 h 6872568"/>
              <a:gd name="connsiteX2313" fmla="*/ 11475554 w 12192000"/>
              <a:gd name="connsiteY2313" fmla="*/ 2755469 h 6872568"/>
              <a:gd name="connsiteX2314" fmla="*/ 11487022 w 12192000"/>
              <a:gd name="connsiteY2314" fmla="*/ 2733351 h 6872568"/>
              <a:gd name="connsiteX2315" fmla="*/ 11496237 w 12192000"/>
              <a:gd name="connsiteY2315" fmla="*/ 2713488 h 6872568"/>
              <a:gd name="connsiteX2316" fmla="*/ 11501766 w 12192000"/>
              <a:gd name="connsiteY2316" fmla="*/ 2698128 h 6872568"/>
              <a:gd name="connsiteX2317" fmla="*/ 10948480 w 12192000"/>
              <a:gd name="connsiteY2317" fmla="*/ 2673953 h 6872568"/>
              <a:gd name="connsiteX2318" fmla="*/ 10948480 w 12192000"/>
              <a:gd name="connsiteY2318" fmla="*/ 2723102 h 6872568"/>
              <a:gd name="connsiteX2319" fmla="*/ 10915561 w 12192000"/>
              <a:gd name="connsiteY2319" fmla="*/ 2723102 h 6872568"/>
              <a:gd name="connsiteX2320" fmla="*/ 10915561 w 12192000"/>
              <a:gd name="connsiteY2320" fmla="*/ 2742533 h 6872568"/>
              <a:gd name="connsiteX2321" fmla="*/ 10948480 w 12192000"/>
              <a:gd name="connsiteY2321" fmla="*/ 2742533 h 6872568"/>
              <a:gd name="connsiteX2322" fmla="*/ 10938307 w 12192000"/>
              <a:gd name="connsiteY2322" fmla="*/ 2802883 h 6872568"/>
              <a:gd name="connsiteX2323" fmla="*/ 10914647 w 12192000"/>
              <a:gd name="connsiteY2323" fmla="*/ 2848832 h 6872568"/>
              <a:gd name="connsiteX2324" fmla="*/ 10927220 w 12192000"/>
              <a:gd name="connsiteY2324" fmla="*/ 2863234 h 6872568"/>
              <a:gd name="connsiteX2325" fmla="*/ 10954423 w 12192000"/>
              <a:gd name="connsiteY2325" fmla="*/ 2810541 h 6872568"/>
              <a:gd name="connsiteX2326" fmla="*/ 10965625 w 12192000"/>
              <a:gd name="connsiteY2326" fmla="*/ 2741847 h 6872568"/>
              <a:gd name="connsiteX2327" fmla="*/ 10984370 w 12192000"/>
              <a:gd name="connsiteY2327" fmla="*/ 2741847 h 6872568"/>
              <a:gd name="connsiteX2328" fmla="*/ 10984141 w 12192000"/>
              <a:gd name="connsiteY2328" fmla="*/ 2784367 h 6872568"/>
              <a:gd name="connsiteX2329" fmla="*/ 10983456 w 12192000"/>
              <a:gd name="connsiteY2329" fmla="*/ 2810427 h 6872568"/>
              <a:gd name="connsiteX2330" fmla="*/ 10982541 w 12192000"/>
              <a:gd name="connsiteY2330" fmla="*/ 2824486 h 6872568"/>
              <a:gd name="connsiteX2331" fmla="*/ 10981627 w 12192000"/>
              <a:gd name="connsiteY2331" fmla="*/ 2831001 h 6872568"/>
              <a:gd name="connsiteX2332" fmla="*/ 10978084 w 12192000"/>
              <a:gd name="connsiteY2332" fmla="*/ 2837288 h 6872568"/>
              <a:gd name="connsiteX2333" fmla="*/ 10970883 w 12192000"/>
              <a:gd name="connsiteY2333" fmla="*/ 2839002 h 6872568"/>
              <a:gd name="connsiteX2334" fmla="*/ 10961967 w 12192000"/>
              <a:gd name="connsiteY2334" fmla="*/ 2839002 h 6872568"/>
              <a:gd name="connsiteX2335" fmla="*/ 10962882 w 12192000"/>
              <a:gd name="connsiteY2335" fmla="*/ 2859576 h 6872568"/>
              <a:gd name="connsiteX2336" fmla="*/ 10973626 w 12192000"/>
              <a:gd name="connsiteY2336" fmla="*/ 2859576 h 6872568"/>
              <a:gd name="connsiteX2337" fmla="*/ 10990542 w 12192000"/>
              <a:gd name="connsiteY2337" fmla="*/ 2852832 h 6872568"/>
              <a:gd name="connsiteX2338" fmla="*/ 10999343 w 12192000"/>
              <a:gd name="connsiteY2338" fmla="*/ 2835459 h 6872568"/>
              <a:gd name="connsiteX2339" fmla="*/ 11002658 w 12192000"/>
              <a:gd name="connsiteY2339" fmla="*/ 2811799 h 6872568"/>
              <a:gd name="connsiteX2340" fmla="*/ 11003115 w 12192000"/>
              <a:gd name="connsiteY2340" fmla="*/ 2786424 h 6872568"/>
              <a:gd name="connsiteX2341" fmla="*/ 11003115 w 12192000"/>
              <a:gd name="connsiteY2341" fmla="*/ 2722188 h 6872568"/>
              <a:gd name="connsiteX2342" fmla="*/ 10966539 w 12192000"/>
              <a:gd name="connsiteY2342" fmla="*/ 2722188 h 6872568"/>
              <a:gd name="connsiteX2343" fmla="*/ 10966539 w 12192000"/>
              <a:gd name="connsiteY2343" fmla="*/ 2673953 h 6872568"/>
              <a:gd name="connsiteX2344" fmla="*/ 684141 w 12192000"/>
              <a:gd name="connsiteY2344" fmla="*/ 2647947 h 6872568"/>
              <a:gd name="connsiteX2345" fmla="*/ 671568 w 12192000"/>
              <a:gd name="connsiteY2345" fmla="*/ 2655948 h 6872568"/>
              <a:gd name="connsiteX2346" fmla="*/ 684141 w 12192000"/>
              <a:gd name="connsiteY2346" fmla="*/ 2699839 h 6872568"/>
              <a:gd name="connsiteX2347" fmla="*/ 696714 w 12192000"/>
              <a:gd name="connsiteY2347" fmla="*/ 2692524 h 6872568"/>
              <a:gd name="connsiteX2348" fmla="*/ 735118 w 12192000"/>
              <a:gd name="connsiteY2348" fmla="*/ 2639031 h 6872568"/>
              <a:gd name="connsiteX2349" fmla="*/ 724031 w 12192000"/>
              <a:gd name="connsiteY2349" fmla="*/ 2719041 h 6872568"/>
              <a:gd name="connsiteX2350" fmla="*/ 689627 w 12192000"/>
              <a:gd name="connsiteY2350" fmla="*/ 2764990 h 6872568"/>
              <a:gd name="connsiteX2351" fmla="*/ 700143 w 12192000"/>
              <a:gd name="connsiteY2351" fmla="*/ 2779163 h 6872568"/>
              <a:gd name="connsiteX2352" fmla="*/ 723003 w 12192000"/>
              <a:gd name="connsiteY2352" fmla="*/ 2755960 h 6872568"/>
              <a:gd name="connsiteX2353" fmla="*/ 738776 w 12192000"/>
              <a:gd name="connsiteY2353" fmla="*/ 2723499 h 6872568"/>
              <a:gd name="connsiteX2354" fmla="*/ 747920 w 12192000"/>
              <a:gd name="connsiteY2354" fmla="*/ 2684523 h 6872568"/>
              <a:gd name="connsiteX2355" fmla="*/ 751120 w 12192000"/>
              <a:gd name="connsiteY2355" fmla="*/ 2641775 h 6872568"/>
              <a:gd name="connsiteX2356" fmla="*/ 707458 w 12192000"/>
              <a:gd name="connsiteY2356" fmla="*/ 2637203 h 6872568"/>
              <a:gd name="connsiteX2357" fmla="*/ 695799 w 12192000"/>
              <a:gd name="connsiteY2357" fmla="*/ 2644289 h 6872568"/>
              <a:gd name="connsiteX2358" fmla="*/ 708372 w 12192000"/>
              <a:gd name="connsiteY2358" fmla="*/ 2687266 h 6872568"/>
              <a:gd name="connsiteX2359" fmla="*/ 719802 w 12192000"/>
              <a:gd name="connsiteY2359" fmla="*/ 2679266 h 6872568"/>
              <a:gd name="connsiteX2360" fmla="*/ 10431149 w 12192000"/>
              <a:gd name="connsiteY2360" fmla="*/ 2590424 h 6872568"/>
              <a:gd name="connsiteX2361" fmla="*/ 10322202 w 12192000"/>
              <a:gd name="connsiteY2361" fmla="*/ 2759988 h 6872568"/>
              <a:gd name="connsiteX2362" fmla="*/ 10339813 w 12192000"/>
              <a:gd name="connsiteY2362" fmla="*/ 2787020 h 6872568"/>
              <a:gd name="connsiteX2363" fmla="*/ 10367050 w 12192000"/>
              <a:gd name="connsiteY2363" fmla="*/ 2758350 h 6872568"/>
              <a:gd name="connsiteX2364" fmla="*/ 10391010 w 12192000"/>
              <a:gd name="connsiteY2364" fmla="*/ 2727632 h 6872568"/>
              <a:gd name="connsiteX2365" fmla="*/ 10391010 w 12192000"/>
              <a:gd name="connsiteY2365" fmla="*/ 2868526 h 6872568"/>
              <a:gd name="connsiteX2366" fmla="*/ 10418452 w 12192000"/>
              <a:gd name="connsiteY2366" fmla="*/ 2868526 h 6872568"/>
              <a:gd name="connsiteX2367" fmla="*/ 10418452 w 12192000"/>
              <a:gd name="connsiteY2367" fmla="*/ 2687903 h 6872568"/>
              <a:gd name="connsiteX2368" fmla="*/ 10430330 w 12192000"/>
              <a:gd name="connsiteY2368" fmla="*/ 2665377 h 6872568"/>
              <a:gd name="connsiteX2369" fmla="*/ 10441798 w 12192000"/>
              <a:gd name="connsiteY2369" fmla="*/ 2643260 h 6872568"/>
              <a:gd name="connsiteX2370" fmla="*/ 10451013 w 12192000"/>
              <a:gd name="connsiteY2370" fmla="*/ 2623395 h 6872568"/>
              <a:gd name="connsiteX2371" fmla="*/ 10456542 w 12192000"/>
              <a:gd name="connsiteY2371" fmla="*/ 2608036 h 6872568"/>
              <a:gd name="connsiteX2372" fmla="*/ 2910538 w 12192000"/>
              <a:gd name="connsiteY2372" fmla="*/ 2562679 h 6872568"/>
              <a:gd name="connsiteX2373" fmla="*/ 2910538 w 12192000"/>
              <a:gd name="connsiteY2373" fmla="*/ 2579595 h 6872568"/>
              <a:gd name="connsiteX2374" fmla="*/ 2980489 w 12192000"/>
              <a:gd name="connsiteY2374" fmla="*/ 2579595 h 6872568"/>
              <a:gd name="connsiteX2375" fmla="*/ 2979917 w 12192000"/>
              <a:gd name="connsiteY2375" fmla="*/ 2582910 h 6872568"/>
              <a:gd name="connsiteX2376" fmla="*/ 2977174 w 12192000"/>
              <a:gd name="connsiteY2376" fmla="*/ 2587825 h 6872568"/>
              <a:gd name="connsiteX2377" fmla="*/ 2970659 w 12192000"/>
              <a:gd name="connsiteY2377" fmla="*/ 2596397 h 6872568"/>
              <a:gd name="connsiteX2378" fmla="*/ 2959001 w 12192000"/>
              <a:gd name="connsiteY2378" fmla="*/ 2610685 h 6872568"/>
              <a:gd name="connsiteX2379" fmla="*/ 2937741 w 12192000"/>
              <a:gd name="connsiteY2379" fmla="*/ 2646575 h 6872568"/>
              <a:gd name="connsiteX2380" fmla="*/ 2930883 w 12192000"/>
              <a:gd name="connsiteY2380" fmla="*/ 2687495 h 6872568"/>
              <a:gd name="connsiteX2381" fmla="*/ 2930883 w 12192000"/>
              <a:gd name="connsiteY2381" fmla="*/ 2706011 h 6872568"/>
              <a:gd name="connsiteX2382" fmla="*/ 2950543 w 12192000"/>
              <a:gd name="connsiteY2382" fmla="*/ 2706011 h 6872568"/>
              <a:gd name="connsiteX2383" fmla="*/ 2950543 w 12192000"/>
              <a:gd name="connsiteY2383" fmla="*/ 2686352 h 6872568"/>
              <a:gd name="connsiteX2384" fmla="*/ 2956258 w 12192000"/>
              <a:gd name="connsiteY2384" fmla="*/ 2652290 h 6872568"/>
              <a:gd name="connsiteX2385" fmla="*/ 2974317 w 12192000"/>
              <a:gd name="connsiteY2385" fmla="*/ 2621658 h 6872568"/>
              <a:gd name="connsiteX2386" fmla="*/ 2980603 w 12192000"/>
              <a:gd name="connsiteY2386" fmla="*/ 2614000 h 6872568"/>
              <a:gd name="connsiteX2387" fmla="*/ 2984261 w 12192000"/>
              <a:gd name="connsiteY2387" fmla="*/ 2609656 h 6872568"/>
              <a:gd name="connsiteX2388" fmla="*/ 2986204 w 12192000"/>
              <a:gd name="connsiteY2388" fmla="*/ 2607485 h 6872568"/>
              <a:gd name="connsiteX2389" fmla="*/ 2987347 w 12192000"/>
              <a:gd name="connsiteY2389" fmla="*/ 2606113 h 6872568"/>
              <a:gd name="connsiteX2390" fmla="*/ 3004492 w 12192000"/>
              <a:gd name="connsiteY2390" fmla="*/ 2569308 h 6872568"/>
              <a:gd name="connsiteX2391" fmla="*/ 3004492 w 12192000"/>
              <a:gd name="connsiteY2391" fmla="*/ 2562679 h 6872568"/>
              <a:gd name="connsiteX2392" fmla="*/ 8400875 w 12192000"/>
              <a:gd name="connsiteY2392" fmla="*/ 2562467 h 6872568"/>
              <a:gd name="connsiteX2393" fmla="*/ 8388302 w 12192000"/>
              <a:gd name="connsiteY2393" fmla="*/ 2570468 h 6872568"/>
              <a:gd name="connsiteX2394" fmla="*/ 8400875 w 12192000"/>
              <a:gd name="connsiteY2394" fmla="*/ 2614359 h 6872568"/>
              <a:gd name="connsiteX2395" fmla="*/ 8413448 w 12192000"/>
              <a:gd name="connsiteY2395" fmla="*/ 2607044 h 6872568"/>
              <a:gd name="connsiteX2396" fmla="*/ 4109102 w 12192000"/>
              <a:gd name="connsiteY2396" fmla="*/ 2559491 h 6872568"/>
              <a:gd name="connsiteX2397" fmla="*/ 4096529 w 12192000"/>
              <a:gd name="connsiteY2397" fmla="*/ 2567492 h 6872568"/>
              <a:gd name="connsiteX2398" fmla="*/ 4109102 w 12192000"/>
              <a:gd name="connsiteY2398" fmla="*/ 2611383 h 6872568"/>
              <a:gd name="connsiteX2399" fmla="*/ 4121675 w 12192000"/>
              <a:gd name="connsiteY2399" fmla="*/ 2604068 h 6872568"/>
              <a:gd name="connsiteX2400" fmla="*/ 8451853 w 12192000"/>
              <a:gd name="connsiteY2400" fmla="*/ 2553552 h 6872568"/>
              <a:gd name="connsiteX2401" fmla="*/ 8440766 w 12192000"/>
              <a:gd name="connsiteY2401" fmla="*/ 2633561 h 6872568"/>
              <a:gd name="connsiteX2402" fmla="*/ 8406362 w 12192000"/>
              <a:gd name="connsiteY2402" fmla="*/ 2679510 h 6872568"/>
              <a:gd name="connsiteX2403" fmla="*/ 8416877 w 12192000"/>
              <a:gd name="connsiteY2403" fmla="*/ 2693683 h 6872568"/>
              <a:gd name="connsiteX2404" fmla="*/ 8439737 w 12192000"/>
              <a:gd name="connsiteY2404" fmla="*/ 2670480 h 6872568"/>
              <a:gd name="connsiteX2405" fmla="*/ 8455510 w 12192000"/>
              <a:gd name="connsiteY2405" fmla="*/ 2638019 h 6872568"/>
              <a:gd name="connsiteX2406" fmla="*/ 8464654 w 12192000"/>
              <a:gd name="connsiteY2406" fmla="*/ 2599043 h 6872568"/>
              <a:gd name="connsiteX2407" fmla="*/ 8467855 w 12192000"/>
              <a:gd name="connsiteY2407" fmla="*/ 2556295 h 6872568"/>
              <a:gd name="connsiteX2408" fmla="*/ 8424192 w 12192000"/>
              <a:gd name="connsiteY2408" fmla="*/ 2551723 h 6872568"/>
              <a:gd name="connsiteX2409" fmla="*/ 8412534 w 12192000"/>
              <a:gd name="connsiteY2409" fmla="*/ 2558809 h 6872568"/>
              <a:gd name="connsiteX2410" fmla="*/ 8425107 w 12192000"/>
              <a:gd name="connsiteY2410" fmla="*/ 2601786 h 6872568"/>
              <a:gd name="connsiteX2411" fmla="*/ 8436537 w 12192000"/>
              <a:gd name="connsiteY2411" fmla="*/ 2593785 h 6872568"/>
              <a:gd name="connsiteX2412" fmla="*/ 4160080 w 12192000"/>
              <a:gd name="connsiteY2412" fmla="*/ 2550576 h 6872568"/>
              <a:gd name="connsiteX2413" fmla="*/ 4148993 w 12192000"/>
              <a:gd name="connsiteY2413" fmla="*/ 2630586 h 6872568"/>
              <a:gd name="connsiteX2414" fmla="*/ 4114589 w 12192000"/>
              <a:gd name="connsiteY2414" fmla="*/ 2676534 h 6872568"/>
              <a:gd name="connsiteX2415" fmla="*/ 4125104 w 12192000"/>
              <a:gd name="connsiteY2415" fmla="*/ 2690707 h 6872568"/>
              <a:gd name="connsiteX2416" fmla="*/ 4147964 w 12192000"/>
              <a:gd name="connsiteY2416" fmla="*/ 2667504 h 6872568"/>
              <a:gd name="connsiteX2417" fmla="*/ 4163738 w 12192000"/>
              <a:gd name="connsiteY2417" fmla="*/ 2635043 h 6872568"/>
              <a:gd name="connsiteX2418" fmla="*/ 4172882 w 12192000"/>
              <a:gd name="connsiteY2418" fmla="*/ 2596067 h 6872568"/>
              <a:gd name="connsiteX2419" fmla="*/ 4176082 w 12192000"/>
              <a:gd name="connsiteY2419" fmla="*/ 2553319 h 6872568"/>
              <a:gd name="connsiteX2420" fmla="*/ 4132419 w 12192000"/>
              <a:gd name="connsiteY2420" fmla="*/ 2548747 h 6872568"/>
              <a:gd name="connsiteX2421" fmla="*/ 4120761 w 12192000"/>
              <a:gd name="connsiteY2421" fmla="*/ 2555833 h 6872568"/>
              <a:gd name="connsiteX2422" fmla="*/ 4133334 w 12192000"/>
              <a:gd name="connsiteY2422" fmla="*/ 2598810 h 6872568"/>
              <a:gd name="connsiteX2423" fmla="*/ 4144764 w 12192000"/>
              <a:gd name="connsiteY2423" fmla="*/ 2590809 h 6872568"/>
              <a:gd name="connsiteX2424" fmla="*/ 3705335 w 12192000"/>
              <a:gd name="connsiteY2424" fmla="*/ 2543618 h 6872568"/>
              <a:gd name="connsiteX2425" fmla="*/ 3564850 w 12192000"/>
              <a:gd name="connsiteY2425" fmla="*/ 2548534 h 6872568"/>
              <a:gd name="connsiteX2426" fmla="*/ 3564850 w 12192000"/>
              <a:gd name="connsiteY2426" fmla="*/ 2583756 h 6872568"/>
              <a:gd name="connsiteX2427" fmla="*/ 3687723 w 12192000"/>
              <a:gd name="connsiteY2427" fmla="*/ 2583756 h 6872568"/>
              <a:gd name="connsiteX2428" fmla="*/ 3688542 w 12192000"/>
              <a:gd name="connsiteY2428" fmla="*/ 2591948 h 6872568"/>
              <a:gd name="connsiteX2429" fmla="*/ 3688542 w 12192000"/>
              <a:gd name="connsiteY2429" fmla="*/ 2599320 h 6872568"/>
              <a:gd name="connsiteX2430" fmla="*/ 3687723 w 12192000"/>
              <a:gd name="connsiteY2430" fmla="*/ 2617342 h 6872568"/>
              <a:gd name="connsiteX2431" fmla="*/ 3684856 w 12192000"/>
              <a:gd name="connsiteY2431" fmla="*/ 2637820 h 6872568"/>
              <a:gd name="connsiteX2432" fmla="*/ 3572633 w 12192000"/>
              <a:gd name="connsiteY2432" fmla="*/ 2637820 h 6872568"/>
              <a:gd name="connsiteX2433" fmla="*/ 3572633 w 12192000"/>
              <a:gd name="connsiteY2433" fmla="*/ 2673044 h 6872568"/>
              <a:gd name="connsiteX2434" fmla="*/ 3679941 w 12192000"/>
              <a:gd name="connsiteY2434" fmla="*/ 2673044 h 6872568"/>
              <a:gd name="connsiteX2435" fmla="*/ 3649633 w 12192000"/>
              <a:gd name="connsiteY2435" fmla="*/ 2765198 h 6872568"/>
              <a:gd name="connsiteX2436" fmla="*/ 3584101 w 12192000"/>
              <a:gd name="connsiteY2436" fmla="*/ 2822129 h 6872568"/>
              <a:gd name="connsiteX2437" fmla="*/ 3601713 w 12192000"/>
              <a:gd name="connsiteY2437" fmla="*/ 2852438 h 6872568"/>
              <a:gd name="connsiteX2438" fmla="*/ 3692228 w 12192000"/>
              <a:gd name="connsiteY2438" fmla="*/ 2754139 h 6872568"/>
              <a:gd name="connsiteX2439" fmla="*/ 3722947 w 12192000"/>
              <a:gd name="connsiteY2439" fmla="*/ 2564507 h 6872568"/>
              <a:gd name="connsiteX2440" fmla="*/ 10927220 w 12192000"/>
              <a:gd name="connsiteY2440" fmla="*/ 2460136 h 6872568"/>
              <a:gd name="connsiteX2441" fmla="*/ 10914647 w 12192000"/>
              <a:gd name="connsiteY2441" fmla="*/ 2468137 h 6872568"/>
              <a:gd name="connsiteX2442" fmla="*/ 10927220 w 12192000"/>
              <a:gd name="connsiteY2442" fmla="*/ 2512028 h 6872568"/>
              <a:gd name="connsiteX2443" fmla="*/ 10939793 w 12192000"/>
              <a:gd name="connsiteY2443" fmla="*/ 2504713 h 6872568"/>
              <a:gd name="connsiteX2444" fmla="*/ 10978198 w 12192000"/>
              <a:gd name="connsiteY2444" fmla="*/ 2451220 h 6872568"/>
              <a:gd name="connsiteX2445" fmla="*/ 10967111 w 12192000"/>
              <a:gd name="connsiteY2445" fmla="*/ 2531230 h 6872568"/>
              <a:gd name="connsiteX2446" fmla="*/ 10932706 w 12192000"/>
              <a:gd name="connsiteY2446" fmla="*/ 2577179 h 6872568"/>
              <a:gd name="connsiteX2447" fmla="*/ 10943222 w 12192000"/>
              <a:gd name="connsiteY2447" fmla="*/ 2591352 h 6872568"/>
              <a:gd name="connsiteX2448" fmla="*/ 10966082 w 12192000"/>
              <a:gd name="connsiteY2448" fmla="*/ 2568149 h 6872568"/>
              <a:gd name="connsiteX2449" fmla="*/ 10981855 w 12192000"/>
              <a:gd name="connsiteY2449" fmla="*/ 2535688 h 6872568"/>
              <a:gd name="connsiteX2450" fmla="*/ 10990999 w 12192000"/>
              <a:gd name="connsiteY2450" fmla="*/ 2496712 h 6872568"/>
              <a:gd name="connsiteX2451" fmla="*/ 10994200 w 12192000"/>
              <a:gd name="connsiteY2451" fmla="*/ 2453964 h 6872568"/>
              <a:gd name="connsiteX2452" fmla="*/ 10950537 w 12192000"/>
              <a:gd name="connsiteY2452" fmla="*/ 2449392 h 6872568"/>
              <a:gd name="connsiteX2453" fmla="*/ 10938879 w 12192000"/>
              <a:gd name="connsiteY2453" fmla="*/ 2456478 h 6872568"/>
              <a:gd name="connsiteX2454" fmla="*/ 10951452 w 12192000"/>
              <a:gd name="connsiteY2454" fmla="*/ 2499455 h 6872568"/>
              <a:gd name="connsiteX2455" fmla="*/ 10962882 w 12192000"/>
              <a:gd name="connsiteY2455" fmla="*/ 2491454 h 6872568"/>
              <a:gd name="connsiteX2456" fmla="*/ 6568074 w 12192000"/>
              <a:gd name="connsiteY2456" fmla="*/ 2445258 h 6872568"/>
              <a:gd name="connsiteX2457" fmla="*/ 6459128 w 12192000"/>
              <a:gd name="connsiteY2457" fmla="*/ 2614822 h 6872568"/>
              <a:gd name="connsiteX2458" fmla="*/ 6476739 w 12192000"/>
              <a:gd name="connsiteY2458" fmla="*/ 2641854 h 6872568"/>
              <a:gd name="connsiteX2459" fmla="*/ 6503976 w 12192000"/>
              <a:gd name="connsiteY2459" fmla="*/ 2613183 h 6872568"/>
              <a:gd name="connsiteX2460" fmla="*/ 6527936 w 12192000"/>
              <a:gd name="connsiteY2460" fmla="*/ 2582465 h 6872568"/>
              <a:gd name="connsiteX2461" fmla="*/ 6527936 w 12192000"/>
              <a:gd name="connsiteY2461" fmla="*/ 2723359 h 6872568"/>
              <a:gd name="connsiteX2462" fmla="*/ 6555378 w 12192000"/>
              <a:gd name="connsiteY2462" fmla="*/ 2723359 h 6872568"/>
              <a:gd name="connsiteX2463" fmla="*/ 6555378 w 12192000"/>
              <a:gd name="connsiteY2463" fmla="*/ 2542736 h 6872568"/>
              <a:gd name="connsiteX2464" fmla="*/ 6567255 w 12192000"/>
              <a:gd name="connsiteY2464" fmla="*/ 2520210 h 6872568"/>
              <a:gd name="connsiteX2465" fmla="*/ 6578723 w 12192000"/>
              <a:gd name="connsiteY2465" fmla="*/ 2498092 h 6872568"/>
              <a:gd name="connsiteX2466" fmla="*/ 6587939 w 12192000"/>
              <a:gd name="connsiteY2466" fmla="*/ 2478229 h 6872568"/>
              <a:gd name="connsiteX2467" fmla="*/ 6593468 w 12192000"/>
              <a:gd name="connsiteY2467" fmla="*/ 2462869 h 6872568"/>
              <a:gd name="connsiteX2468" fmla="*/ 5871173 w 12192000"/>
              <a:gd name="connsiteY2468" fmla="*/ 2429924 h 6872568"/>
              <a:gd name="connsiteX2469" fmla="*/ 5871173 w 12192000"/>
              <a:gd name="connsiteY2469" fmla="*/ 2475416 h 6872568"/>
              <a:gd name="connsiteX2470" fmla="*/ 5836426 w 12192000"/>
              <a:gd name="connsiteY2470" fmla="*/ 2475416 h 6872568"/>
              <a:gd name="connsiteX2471" fmla="*/ 5836426 w 12192000"/>
              <a:gd name="connsiteY2471" fmla="*/ 2547882 h 6872568"/>
              <a:gd name="connsiteX2472" fmla="*/ 5854257 w 12192000"/>
              <a:gd name="connsiteY2472" fmla="*/ 2547882 h 6872568"/>
              <a:gd name="connsiteX2473" fmla="*/ 5854257 w 12192000"/>
              <a:gd name="connsiteY2473" fmla="*/ 2495075 h 6872568"/>
              <a:gd name="connsiteX2474" fmla="*/ 5907749 w 12192000"/>
              <a:gd name="connsiteY2474" fmla="*/ 2495075 h 6872568"/>
              <a:gd name="connsiteX2475" fmla="*/ 5897233 w 12192000"/>
              <a:gd name="connsiteY2475" fmla="*/ 2565256 h 6872568"/>
              <a:gd name="connsiteX2476" fmla="*/ 5865915 w 12192000"/>
              <a:gd name="connsiteY2476" fmla="*/ 2614862 h 6872568"/>
              <a:gd name="connsiteX2477" fmla="*/ 5876659 w 12192000"/>
              <a:gd name="connsiteY2477" fmla="*/ 2631778 h 6872568"/>
              <a:gd name="connsiteX2478" fmla="*/ 5913578 w 12192000"/>
              <a:gd name="connsiteY2478" fmla="*/ 2574628 h 6872568"/>
              <a:gd name="connsiteX2479" fmla="*/ 5925580 w 12192000"/>
              <a:gd name="connsiteY2479" fmla="*/ 2499647 h 6872568"/>
              <a:gd name="connsiteX2480" fmla="*/ 5925580 w 12192000"/>
              <a:gd name="connsiteY2480" fmla="*/ 2475416 h 6872568"/>
              <a:gd name="connsiteX2481" fmla="*/ 5889004 w 12192000"/>
              <a:gd name="connsiteY2481" fmla="*/ 2475416 h 6872568"/>
              <a:gd name="connsiteX2482" fmla="*/ 5889004 w 12192000"/>
              <a:gd name="connsiteY2482" fmla="*/ 2429924 h 6872568"/>
              <a:gd name="connsiteX2483" fmla="*/ 2175543 w 12192000"/>
              <a:gd name="connsiteY2483" fmla="*/ 2407961 h 6872568"/>
              <a:gd name="connsiteX2484" fmla="*/ 2155679 w 12192000"/>
              <a:gd name="connsiteY2484" fmla="*/ 2522232 h 6872568"/>
              <a:gd name="connsiteX2485" fmla="*/ 2125985 w 12192000"/>
              <a:gd name="connsiteY2485" fmla="*/ 2598413 h 6872568"/>
              <a:gd name="connsiteX2486" fmla="*/ 2150150 w 12192000"/>
              <a:gd name="connsiteY2486" fmla="*/ 2618892 h 6872568"/>
              <a:gd name="connsiteX2487" fmla="*/ 2169195 w 12192000"/>
              <a:gd name="connsiteY2487" fmla="*/ 2581620 h 6872568"/>
              <a:gd name="connsiteX2488" fmla="*/ 2182097 w 12192000"/>
              <a:gd name="connsiteY2488" fmla="*/ 2537386 h 6872568"/>
              <a:gd name="connsiteX2489" fmla="*/ 2234932 w 12192000"/>
              <a:gd name="connsiteY2489" fmla="*/ 2537386 h 6872568"/>
              <a:gd name="connsiteX2490" fmla="*/ 2214863 w 12192000"/>
              <a:gd name="connsiteY2490" fmla="*/ 2657596 h 6872568"/>
              <a:gd name="connsiteX2491" fmla="*/ 2172677 w 12192000"/>
              <a:gd name="connsiteY2491" fmla="*/ 2734392 h 6872568"/>
              <a:gd name="connsiteX2492" fmla="*/ 2198071 w 12192000"/>
              <a:gd name="connsiteY2492" fmla="*/ 2756509 h 6872568"/>
              <a:gd name="connsiteX2493" fmla="*/ 2243533 w 12192000"/>
              <a:gd name="connsiteY2493" fmla="*/ 2668041 h 6872568"/>
              <a:gd name="connsiteX2494" fmla="*/ 2265241 w 12192000"/>
              <a:gd name="connsiteY2494" fmla="*/ 2537386 h 6872568"/>
              <a:gd name="connsiteX2495" fmla="*/ 2311522 w 12192000"/>
              <a:gd name="connsiteY2495" fmla="*/ 2537386 h 6872568"/>
              <a:gd name="connsiteX2496" fmla="*/ 2311522 w 12192000"/>
              <a:gd name="connsiteY2496" fmla="*/ 2502163 h 6872568"/>
              <a:gd name="connsiteX2497" fmla="*/ 2191517 w 12192000"/>
              <a:gd name="connsiteY2497" fmla="*/ 2502163 h 6872568"/>
              <a:gd name="connsiteX2498" fmla="*/ 2200937 w 12192000"/>
              <a:gd name="connsiteY2498" fmla="*/ 2452809 h 6872568"/>
              <a:gd name="connsiteX2499" fmla="*/ 2206262 w 12192000"/>
              <a:gd name="connsiteY2499" fmla="*/ 2417381 h 6872568"/>
              <a:gd name="connsiteX2500" fmla="*/ 1165298 w 12192000"/>
              <a:gd name="connsiteY2500" fmla="*/ 2404684 h 6872568"/>
              <a:gd name="connsiteX2501" fmla="*/ 1138267 w 12192000"/>
              <a:gd name="connsiteY2501" fmla="*/ 2410828 h 6872568"/>
              <a:gd name="connsiteX2502" fmla="*/ 1147687 w 12192000"/>
              <a:gd name="connsiteY2502" fmla="*/ 2486189 h 6872568"/>
              <a:gd name="connsiteX2503" fmla="*/ 1091985 w 12192000"/>
              <a:gd name="connsiteY2503" fmla="*/ 2497248 h 6872568"/>
              <a:gd name="connsiteX2504" fmla="*/ 1094852 w 12192000"/>
              <a:gd name="connsiteY2504" fmla="*/ 2532471 h 6872568"/>
              <a:gd name="connsiteX2505" fmla="*/ 1150964 w 12192000"/>
              <a:gd name="connsiteY2505" fmla="*/ 2519775 h 6872568"/>
              <a:gd name="connsiteX2506" fmla="*/ 1159155 w 12192000"/>
              <a:gd name="connsiteY2506" fmla="*/ 2593498 h 6872568"/>
              <a:gd name="connsiteX2507" fmla="*/ 1077649 w 12192000"/>
              <a:gd name="connsiteY2507" fmla="*/ 2609471 h 6872568"/>
              <a:gd name="connsiteX2508" fmla="*/ 1080517 w 12192000"/>
              <a:gd name="connsiteY2508" fmla="*/ 2644695 h 6872568"/>
              <a:gd name="connsiteX2509" fmla="*/ 1160793 w 12192000"/>
              <a:gd name="connsiteY2509" fmla="*/ 2627084 h 6872568"/>
              <a:gd name="connsiteX2510" fmla="*/ 1175128 w 12192000"/>
              <a:gd name="connsiteY2510" fmla="*/ 2756509 h 6872568"/>
              <a:gd name="connsiteX2511" fmla="*/ 1207075 w 12192000"/>
              <a:gd name="connsiteY2511" fmla="*/ 2748727 h 6872568"/>
              <a:gd name="connsiteX2512" fmla="*/ 1191102 w 12192000"/>
              <a:gd name="connsiteY2512" fmla="*/ 2620530 h 6872568"/>
              <a:gd name="connsiteX2513" fmla="*/ 1266054 w 12192000"/>
              <a:gd name="connsiteY2513" fmla="*/ 2604557 h 6872568"/>
              <a:gd name="connsiteX2514" fmla="*/ 1263187 w 12192000"/>
              <a:gd name="connsiteY2514" fmla="*/ 2570971 h 6872568"/>
              <a:gd name="connsiteX2515" fmla="*/ 1187825 w 12192000"/>
              <a:gd name="connsiteY2515" fmla="*/ 2588583 h 6872568"/>
              <a:gd name="connsiteX2516" fmla="*/ 1180043 w 12192000"/>
              <a:gd name="connsiteY2516" fmla="*/ 2511993 h 6872568"/>
              <a:gd name="connsiteX2517" fmla="*/ 1237384 w 12192000"/>
              <a:gd name="connsiteY2517" fmla="*/ 2498886 h 6872568"/>
              <a:gd name="connsiteX2518" fmla="*/ 1234107 w 12192000"/>
              <a:gd name="connsiteY2518" fmla="*/ 2463663 h 6872568"/>
              <a:gd name="connsiteX2519" fmla="*/ 1175128 w 12192000"/>
              <a:gd name="connsiteY2519" fmla="*/ 2478408 h 6872568"/>
              <a:gd name="connsiteX2520" fmla="*/ 706315 w 12192000"/>
              <a:gd name="connsiteY2520" fmla="*/ 2305657 h 6872568"/>
              <a:gd name="connsiteX2521" fmla="*/ 706315 w 12192000"/>
              <a:gd name="connsiteY2521" fmla="*/ 2351148 h 6872568"/>
              <a:gd name="connsiteX2522" fmla="*/ 671568 w 12192000"/>
              <a:gd name="connsiteY2522" fmla="*/ 2351148 h 6872568"/>
              <a:gd name="connsiteX2523" fmla="*/ 671568 w 12192000"/>
              <a:gd name="connsiteY2523" fmla="*/ 2423614 h 6872568"/>
              <a:gd name="connsiteX2524" fmla="*/ 689398 w 12192000"/>
              <a:gd name="connsiteY2524" fmla="*/ 2423614 h 6872568"/>
              <a:gd name="connsiteX2525" fmla="*/ 689398 w 12192000"/>
              <a:gd name="connsiteY2525" fmla="*/ 2370807 h 6872568"/>
              <a:gd name="connsiteX2526" fmla="*/ 742891 w 12192000"/>
              <a:gd name="connsiteY2526" fmla="*/ 2370807 h 6872568"/>
              <a:gd name="connsiteX2527" fmla="*/ 732375 w 12192000"/>
              <a:gd name="connsiteY2527" fmla="*/ 2440988 h 6872568"/>
              <a:gd name="connsiteX2528" fmla="*/ 701057 w 12192000"/>
              <a:gd name="connsiteY2528" fmla="*/ 2490594 h 6872568"/>
              <a:gd name="connsiteX2529" fmla="*/ 711801 w 12192000"/>
              <a:gd name="connsiteY2529" fmla="*/ 2507510 h 6872568"/>
              <a:gd name="connsiteX2530" fmla="*/ 748720 w 12192000"/>
              <a:gd name="connsiteY2530" fmla="*/ 2450360 h 6872568"/>
              <a:gd name="connsiteX2531" fmla="*/ 760722 w 12192000"/>
              <a:gd name="connsiteY2531" fmla="*/ 2375380 h 6872568"/>
              <a:gd name="connsiteX2532" fmla="*/ 760722 w 12192000"/>
              <a:gd name="connsiteY2532" fmla="*/ 2351148 h 6872568"/>
              <a:gd name="connsiteX2533" fmla="*/ 724146 w 12192000"/>
              <a:gd name="connsiteY2533" fmla="*/ 2351148 h 6872568"/>
              <a:gd name="connsiteX2534" fmla="*/ 724146 w 12192000"/>
              <a:gd name="connsiteY2534" fmla="*/ 2305657 h 6872568"/>
              <a:gd name="connsiteX2535" fmla="*/ 2925625 w 12192000"/>
              <a:gd name="connsiteY2535" fmla="*/ 2275253 h 6872568"/>
              <a:gd name="connsiteX2536" fmla="*/ 2910538 w 12192000"/>
              <a:gd name="connsiteY2536" fmla="*/ 2285997 h 6872568"/>
              <a:gd name="connsiteX2537" fmla="*/ 2920710 w 12192000"/>
              <a:gd name="connsiteY2537" fmla="*/ 2316286 h 6872568"/>
              <a:gd name="connsiteX2538" fmla="*/ 2926539 w 12192000"/>
              <a:gd name="connsiteY2538" fmla="*/ 2342233 h 6872568"/>
              <a:gd name="connsiteX2539" fmla="*/ 2942541 w 12192000"/>
              <a:gd name="connsiteY2539" fmla="*/ 2331488 h 6872568"/>
              <a:gd name="connsiteX2540" fmla="*/ 2937169 w 12192000"/>
              <a:gd name="connsiteY2540" fmla="*/ 2308285 h 6872568"/>
              <a:gd name="connsiteX2541" fmla="*/ 2925625 w 12192000"/>
              <a:gd name="connsiteY2541" fmla="*/ 2275253 h 6872568"/>
              <a:gd name="connsiteX2542" fmla="*/ 2980032 w 12192000"/>
              <a:gd name="connsiteY2542" fmla="*/ 2272738 h 6872568"/>
              <a:gd name="connsiteX2543" fmla="*/ 2964144 w 12192000"/>
              <a:gd name="connsiteY2543" fmla="*/ 2368178 h 6872568"/>
              <a:gd name="connsiteX2544" fmla="*/ 2926539 w 12192000"/>
              <a:gd name="connsiteY2544" fmla="*/ 2427043 h 6872568"/>
              <a:gd name="connsiteX2545" fmla="*/ 2937284 w 12192000"/>
              <a:gd name="connsiteY2545" fmla="*/ 2444188 h 6872568"/>
              <a:gd name="connsiteX2546" fmla="*/ 2962087 w 12192000"/>
              <a:gd name="connsiteY2546" fmla="*/ 2416413 h 6872568"/>
              <a:gd name="connsiteX2547" fmla="*/ 2980489 w 12192000"/>
              <a:gd name="connsiteY2547" fmla="*/ 2377208 h 6872568"/>
              <a:gd name="connsiteX2548" fmla="*/ 2992605 w 12192000"/>
              <a:gd name="connsiteY2548" fmla="*/ 2329774 h 6872568"/>
              <a:gd name="connsiteX2549" fmla="*/ 2998777 w 12192000"/>
              <a:gd name="connsiteY2549" fmla="*/ 2277081 h 6872568"/>
              <a:gd name="connsiteX2550" fmla="*/ 9402709 w 12192000"/>
              <a:gd name="connsiteY2550" fmla="*/ 2257294 h 6872568"/>
              <a:gd name="connsiteX2551" fmla="*/ 9262225 w 12192000"/>
              <a:gd name="connsiteY2551" fmla="*/ 2262209 h 6872568"/>
              <a:gd name="connsiteX2552" fmla="*/ 9262225 w 12192000"/>
              <a:gd name="connsiteY2552" fmla="*/ 2297433 h 6872568"/>
              <a:gd name="connsiteX2553" fmla="*/ 9385097 w 12192000"/>
              <a:gd name="connsiteY2553" fmla="*/ 2297433 h 6872568"/>
              <a:gd name="connsiteX2554" fmla="*/ 9385916 w 12192000"/>
              <a:gd name="connsiteY2554" fmla="*/ 2305624 h 6872568"/>
              <a:gd name="connsiteX2555" fmla="*/ 9385916 w 12192000"/>
              <a:gd name="connsiteY2555" fmla="*/ 2312996 h 6872568"/>
              <a:gd name="connsiteX2556" fmla="*/ 9385097 w 12192000"/>
              <a:gd name="connsiteY2556" fmla="*/ 2331017 h 6872568"/>
              <a:gd name="connsiteX2557" fmla="*/ 9382230 w 12192000"/>
              <a:gd name="connsiteY2557" fmla="*/ 2351496 h 6872568"/>
              <a:gd name="connsiteX2558" fmla="*/ 9270007 w 12192000"/>
              <a:gd name="connsiteY2558" fmla="*/ 2351496 h 6872568"/>
              <a:gd name="connsiteX2559" fmla="*/ 9270007 w 12192000"/>
              <a:gd name="connsiteY2559" fmla="*/ 2386720 h 6872568"/>
              <a:gd name="connsiteX2560" fmla="*/ 9377315 w 12192000"/>
              <a:gd name="connsiteY2560" fmla="*/ 2386720 h 6872568"/>
              <a:gd name="connsiteX2561" fmla="*/ 9347007 w 12192000"/>
              <a:gd name="connsiteY2561" fmla="*/ 2478875 h 6872568"/>
              <a:gd name="connsiteX2562" fmla="*/ 9281475 w 12192000"/>
              <a:gd name="connsiteY2562" fmla="*/ 2535805 h 6872568"/>
              <a:gd name="connsiteX2563" fmla="*/ 9299087 w 12192000"/>
              <a:gd name="connsiteY2563" fmla="*/ 2566114 h 6872568"/>
              <a:gd name="connsiteX2564" fmla="*/ 9389603 w 12192000"/>
              <a:gd name="connsiteY2564" fmla="*/ 2467815 h 6872568"/>
              <a:gd name="connsiteX2565" fmla="*/ 9420321 w 12192000"/>
              <a:gd name="connsiteY2565" fmla="*/ 2278182 h 6872568"/>
              <a:gd name="connsiteX2566" fmla="*/ 7721928 w 12192000"/>
              <a:gd name="connsiteY2566" fmla="*/ 2257294 h 6872568"/>
              <a:gd name="connsiteX2567" fmla="*/ 7581444 w 12192000"/>
              <a:gd name="connsiteY2567" fmla="*/ 2262209 h 6872568"/>
              <a:gd name="connsiteX2568" fmla="*/ 7581444 w 12192000"/>
              <a:gd name="connsiteY2568" fmla="*/ 2297433 h 6872568"/>
              <a:gd name="connsiteX2569" fmla="*/ 7704316 w 12192000"/>
              <a:gd name="connsiteY2569" fmla="*/ 2297433 h 6872568"/>
              <a:gd name="connsiteX2570" fmla="*/ 7705135 w 12192000"/>
              <a:gd name="connsiteY2570" fmla="*/ 2305624 h 6872568"/>
              <a:gd name="connsiteX2571" fmla="*/ 7705135 w 12192000"/>
              <a:gd name="connsiteY2571" fmla="*/ 2312996 h 6872568"/>
              <a:gd name="connsiteX2572" fmla="*/ 7704316 w 12192000"/>
              <a:gd name="connsiteY2572" fmla="*/ 2331017 h 6872568"/>
              <a:gd name="connsiteX2573" fmla="*/ 7701449 w 12192000"/>
              <a:gd name="connsiteY2573" fmla="*/ 2351496 h 6872568"/>
              <a:gd name="connsiteX2574" fmla="*/ 7589225 w 12192000"/>
              <a:gd name="connsiteY2574" fmla="*/ 2351496 h 6872568"/>
              <a:gd name="connsiteX2575" fmla="*/ 7589225 w 12192000"/>
              <a:gd name="connsiteY2575" fmla="*/ 2386720 h 6872568"/>
              <a:gd name="connsiteX2576" fmla="*/ 7696534 w 12192000"/>
              <a:gd name="connsiteY2576" fmla="*/ 2386720 h 6872568"/>
              <a:gd name="connsiteX2577" fmla="*/ 7666226 w 12192000"/>
              <a:gd name="connsiteY2577" fmla="*/ 2478875 h 6872568"/>
              <a:gd name="connsiteX2578" fmla="*/ 7600694 w 12192000"/>
              <a:gd name="connsiteY2578" fmla="*/ 2535805 h 6872568"/>
              <a:gd name="connsiteX2579" fmla="*/ 7618305 w 12192000"/>
              <a:gd name="connsiteY2579" fmla="*/ 2566114 h 6872568"/>
              <a:gd name="connsiteX2580" fmla="*/ 7708821 w 12192000"/>
              <a:gd name="connsiteY2580" fmla="*/ 2467815 h 6872568"/>
              <a:gd name="connsiteX2581" fmla="*/ 7739539 w 12192000"/>
              <a:gd name="connsiteY2581" fmla="*/ 2278182 h 6872568"/>
              <a:gd name="connsiteX2582" fmla="*/ 8423049 w 12192000"/>
              <a:gd name="connsiteY2582" fmla="*/ 2220177 h 6872568"/>
              <a:gd name="connsiteX2583" fmla="*/ 8423049 w 12192000"/>
              <a:gd name="connsiteY2583" fmla="*/ 2265668 h 6872568"/>
              <a:gd name="connsiteX2584" fmla="*/ 8388302 w 12192000"/>
              <a:gd name="connsiteY2584" fmla="*/ 2265668 h 6872568"/>
              <a:gd name="connsiteX2585" fmla="*/ 8388302 w 12192000"/>
              <a:gd name="connsiteY2585" fmla="*/ 2338134 h 6872568"/>
              <a:gd name="connsiteX2586" fmla="*/ 8406133 w 12192000"/>
              <a:gd name="connsiteY2586" fmla="*/ 2338134 h 6872568"/>
              <a:gd name="connsiteX2587" fmla="*/ 8406133 w 12192000"/>
              <a:gd name="connsiteY2587" fmla="*/ 2285328 h 6872568"/>
              <a:gd name="connsiteX2588" fmla="*/ 8459625 w 12192000"/>
              <a:gd name="connsiteY2588" fmla="*/ 2285328 h 6872568"/>
              <a:gd name="connsiteX2589" fmla="*/ 8449110 w 12192000"/>
              <a:gd name="connsiteY2589" fmla="*/ 2355508 h 6872568"/>
              <a:gd name="connsiteX2590" fmla="*/ 8417791 w 12192000"/>
              <a:gd name="connsiteY2590" fmla="*/ 2405114 h 6872568"/>
              <a:gd name="connsiteX2591" fmla="*/ 8428536 w 12192000"/>
              <a:gd name="connsiteY2591" fmla="*/ 2422031 h 6872568"/>
              <a:gd name="connsiteX2592" fmla="*/ 8465454 w 12192000"/>
              <a:gd name="connsiteY2592" fmla="*/ 2364880 h 6872568"/>
              <a:gd name="connsiteX2593" fmla="*/ 8477456 w 12192000"/>
              <a:gd name="connsiteY2593" fmla="*/ 2289899 h 6872568"/>
              <a:gd name="connsiteX2594" fmla="*/ 8477456 w 12192000"/>
              <a:gd name="connsiteY2594" fmla="*/ 2265668 h 6872568"/>
              <a:gd name="connsiteX2595" fmla="*/ 8440880 w 12192000"/>
              <a:gd name="connsiteY2595" fmla="*/ 2265668 h 6872568"/>
              <a:gd name="connsiteX2596" fmla="*/ 8440880 w 12192000"/>
              <a:gd name="connsiteY2596" fmla="*/ 2220177 h 6872568"/>
              <a:gd name="connsiteX2597" fmla="*/ 4131277 w 12192000"/>
              <a:gd name="connsiteY2597" fmla="*/ 2217201 h 6872568"/>
              <a:gd name="connsiteX2598" fmla="*/ 4131277 w 12192000"/>
              <a:gd name="connsiteY2598" fmla="*/ 2262692 h 6872568"/>
              <a:gd name="connsiteX2599" fmla="*/ 4096529 w 12192000"/>
              <a:gd name="connsiteY2599" fmla="*/ 2262692 h 6872568"/>
              <a:gd name="connsiteX2600" fmla="*/ 4096529 w 12192000"/>
              <a:gd name="connsiteY2600" fmla="*/ 2335158 h 6872568"/>
              <a:gd name="connsiteX2601" fmla="*/ 4114360 w 12192000"/>
              <a:gd name="connsiteY2601" fmla="*/ 2335158 h 6872568"/>
              <a:gd name="connsiteX2602" fmla="*/ 4114360 w 12192000"/>
              <a:gd name="connsiteY2602" fmla="*/ 2282351 h 6872568"/>
              <a:gd name="connsiteX2603" fmla="*/ 4167853 w 12192000"/>
              <a:gd name="connsiteY2603" fmla="*/ 2282351 h 6872568"/>
              <a:gd name="connsiteX2604" fmla="*/ 4157337 w 12192000"/>
              <a:gd name="connsiteY2604" fmla="*/ 2352532 h 6872568"/>
              <a:gd name="connsiteX2605" fmla="*/ 4126019 w 12192000"/>
              <a:gd name="connsiteY2605" fmla="*/ 2402138 h 6872568"/>
              <a:gd name="connsiteX2606" fmla="*/ 4136763 w 12192000"/>
              <a:gd name="connsiteY2606" fmla="*/ 2419054 h 6872568"/>
              <a:gd name="connsiteX2607" fmla="*/ 4173682 w 12192000"/>
              <a:gd name="connsiteY2607" fmla="*/ 2361904 h 6872568"/>
              <a:gd name="connsiteX2608" fmla="*/ 4185683 w 12192000"/>
              <a:gd name="connsiteY2608" fmla="*/ 2286923 h 6872568"/>
              <a:gd name="connsiteX2609" fmla="*/ 4185683 w 12192000"/>
              <a:gd name="connsiteY2609" fmla="*/ 2262692 h 6872568"/>
              <a:gd name="connsiteX2610" fmla="*/ 4149107 w 12192000"/>
              <a:gd name="connsiteY2610" fmla="*/ 2262692 h 6872568"/>
              <a:gd name="connsiteX2611" fmla="*/ 4149107 w 12192000"/>
              <a:gd name="connsiteY2611" fmla="*/ 2217201 h 6872568"/>
              <a:gd name="connsiteX2612" fmla="*/ 4837242 w 12192000"/>
              <a:gd name="connsiteY2612" fmla="*/ 2204396 h 6872568"/>
              <a:gd name="connsiteX2613" fmla="*/ 4696757 w 12192000"/>
              <a:gd name="connsiteY2613" fmla="*/ 2209311 h 6872568"/>
              <a:gd name="connsiteX2614" fmla="*/ 4696757 w 12192000"/>
              <a:gd name="connsiteY2614" fmla="*/ 2244534 h 6872568"/>
              <a:gd name="connsiteX2615" fmla="*/ 4819629 w 12192000"/>
              <a:gd name="connsiteY2615" fmla="*/ 2244534 h 6872568"/>
              <a:gd name="connsiteX2616" fmla="*/ 4820448 w 12192000"/>
              <a:gd name="connsiteY2616" fmla="*/ 2252726 h 6872568"/>
              <a:gd name="connsiteX2617" fmla="*/ 4820448 w 12192000"/>
              <a:gd name="connsiteY2617" fmla="*/ 2260099 h 6872568"/>
              <a:gd name="connsiteX2618" fmla="*/ 4819629 w 12192000"/>
              <a:gd name="connsiteY2618" fmla="*/ 2278120 h 6872568"/>
              <a:gd name="connsiteX2619" fmla="*/ 4816762 w 12192000"/>
              <a:gd name="connsiteY2619" fmla="*/ 2298598 h 6872568"/>
              <a:gd name="connsiteX2620" fmla="*/ 4704538 w 12192000"/>
              <a:gd name="connsiteY2620" fmla="*/ 2298598 h 6872568"/>
              <a:gd name="connsiteX2621" fmla="*/ 4704538 w 12192000"/>
              <a:gd name="connsiteY2621" fmla="*/ 2333822 h 6872568"/>
              <a:gd name="connsiteX2622" fmla="*/ 4811847 w 12192000"/>
              <a:gd name="connsiteY2622" fmla="*/ 2333822 h 6872568"/>
              <a:gd name="connsiteX2623" fmla="*/ 4781539 w 12192000"/>
              <a:gd name="connsiteY2623" fmla="*/ 2425976 h 6872568"/>
              <a:gd name="connsiteX2624" fmla="*/ 4716007 w 12192000"/>
              <a:gd name="connsiteY2624" fmla="*/ 2482907 h 6872568"/>
              <a:gd name="connsiteX2625" fmla="*/ 4733618 w 12192000"/>
              <a:gd name="connsiteY2625" fmla="*/ 2513215 h 6872568"/>
              <a:gd name="connsiteX2626" fmla="*/ 4824134 w 12192000"/>
              <a:gd name="connsiteY2626" fmla="*/ 2414918 h 6872568"/>
              <a:gd name="connsiteX2627" fmla="*/ 4854852 w 12192000"/>
              <a:gd name="connsiteY2627" fmla="*/ 2225284 h 6872568"/>
              <a:gd name="connsiteX2628" fmla="*/ 5840769 w 12192000"/>
              <a:gd name="connsiteY2628" fmla="*/ 2191647 h 6872568"/>
              <a:gd name="connsiteX2629" fmla="*/ 5840769 w 12192000"/>
              <a:gd name="connsiteY2629" fmla="*/ 2208792 h 6872568"/>
              <a:gd name="connsiteX2630" fmla="*/ 5894719 w 12192000"/>
              <a:gd name="connsiteY2630" fmla="*/ 2208792 h 6872568"/>
              <a:gd name="connsiteX2631" fmla="*/ 5896319 w 12192000"/>
              <a:gd name="connsiteY2631" fmla="*/ 2238510 h 6872568"/>
              <a:gd name="connsiteX2632" fmla="*/ 5892547 w 12192000"/>
              <a:gd name="connsiteY2632" fmla="*/ 2238396 h 6872568"/>
              <a:gd name="connsiteX2633" fmla="*/ 5886489 w 12192000"/>
              <a:gd name="connsiteY2633" fmla="*/ 2238281 h 6872568"/>
              <a:gd name="connsiteX2634" fmla="*/ 5850370 w 12192000"/>
              <a:gd name="connsiteY2634" fmla="*/ 2251083 h 6872568"/>
              <a:gd name="connsiteX2635" fmla="*/ 5836426 w 12192000"/>
              <a:gd name="connsiteY2635" fmla="*/ 2284459 h 6872568"/>
              <a:gd name="connsiteX2636" fmla="*/ 5856543 w 12192000"/>
              <a:gd name="connsiteY2636" fmla="*/ 2322635 h 6872568"/>
              <a:gd name="connsiteX2637" fmla="*/ 5912093 w 12192000"/>
              <a:gd name="connsiteY2637" fmla="*/ 2336580 h 6872568"/>
              <a:gd name="connsiteX2638" fmla="*/ 5917579 w 12192000"/>
              <a:gd name="connsiteY2638" fmla="*/ 2336580 h 6872568"/>
              <a:gd name="connsiteX2639" fmla="*/ 5917579 w 12192000"/>
              <a:gd name="connsiteY2639" fmla="*/ 2318749 h 6872568"/>
              <a:gd name="connsiteX2640" fmla="*/ 5914607 w 12192000"/>
              <a:gd name="connsiteY2640" fmla="*/ 2318977 h 6872568"/>
              <a:gd name="connsiteX2641" fmla="*/ 5910035 w 12192000"/>
              <a:gd name="connsiteY2641" fmla="*/ 2318977 h 6872568"/>
              <a:gd name="connsiteX2642" fmla="*/ 5870716 w 12192000"/>
              <a:gd name="connsiteY2642" fmla="*/ 2309719 h 6872568"/>
              <a:gd name="connsiteX2643" fmla="*/ 5857000 w 12192000"/>
              <a:gd name="connsiteY2643" fmla="*/ 2283316 h 6872568"/>
              <a:gd name="connsiteX2644" fmla="*/ 5866487 w 12192000"/>
              <a:gd name="connsiteY2644" fmla="*/ 2262856 h 6872568"/>
              <a:gd name="connsiteX2645" fmla="*/ 5893119 w 12192000"/>
              <a:gd name="connsiteY2645" fmla="*/ 2255426 h 6872568"/>
              <a:gd name="connsiteX2646" fmla="*/ 5903406 w 12192000"/>
              <a:gd name="connsiteY2646" fmla="*/ 2255884 h 6872568"/>
              <a:gd name="connsiteX2647" fmla="*/ 5917122 w 12192000"/>
              <a:gd name="connsiteY2647" fmla="*/ 2257484 h 6872568"/>
              <a:gd name="connsiteX2648" fmla="*/ 5912551 w 12192000"/>
              <a:gd name="connsiteY2648" fmla="*/ 2191647 h 6872568"/>
              <a:gd name="connsiteX2649" fmla="*/ 11507910 w 12192000"/>
              <a:gd name="connsiteY2649" fmla="*/ 2154604 h 6872568"/>
              <a:gd name="connsiteX2650" fmla="*/ 11367426 w 12192000"/>
              <a:gd name="connsiteY2650" fmla="*/ 2159519 h 6872568"/>
              <a:gd name="connsiteX2651" fmla="*/ 11367426 w 12192000"/>
              <a:gd name="connsiteY2651" fmla="*/ 2194741 h 6872568"/>
              <a:gd name="connsiteX2652" fmla="*/ 11490298 w 12192000"/>
              <a:gd name="connsiteY2652" fmla="*/ 2194741 h 6872568"/>
              <a:gd name="connsiteX2653" fmla="*/ 11491117 w 12192000"/>
              <a:gd name="connsiteY2653" fmla="*/ 2202933 h 6872568"/>
              <a:gd name="connsiteX2654" fmla="*/ 11491117 w 12192000"/>
              <a:gd name="connsiteY2654" fmla="*/ 2210305 h 6872568"/>
              <a:gd name="connsiteX2655" fmla="*/ 11490298 w 12192000"/>
              <a:gd name="connsiteY2655" fmla="*/ 2228327 h 6872568"/>
              <a:gd name="connsiteX2656" fmla="*/ 11487431 w 12192000"/>
              <a:gd name="connsiteY2656" fmla="*/ 2248805 h 6872568"/>
              <a:gd name="connsiteX2657" fmla="*/ 11375208 w 12192000"/>
              <a:gd name="connsiteY2657" fmla="*/ 2248805 h 6872568"/>
              <a:gd name="connsiteX2658" fmla="*/ 11375208 w 12192000"/>
              <a:gd name="connsiteY2658" fmla="*/ 2284029 h 6872568"/>
              <a:gd name="connsiteX2659" fmla="*/ 11482516 w 12192000"/>
              <a:gd name="connsiteY2659" fmla="*/ 2284029 h 6872568"/>
              <a:gd name="connsiteX2660" fmla="*/ 11452208 w 12192000"/>
              <a:gd name="connsiteY2660" fmla="*/ 2376183 h 6872568"/>
              <a:gd name="connsiteX2661" fmla="*/ 11386676 w 12192000"/>
              <a:gd name="connsiteY2661" fmla="*/ 2433114 h 6872568"/>
              <a:gd name="connsiteX2662" fmla="*/ 11404288 w 12192000"/>
              <a:gd name="connsiteY2662" fmla="*/ 2463423 h 6872568"/>
              <a:gd name="connsiteX2663" fmla="*/ 11494804 w 12192000"/>
              <a:gd name="connsiteY2663" fmla="*/ 2365125 h 6872568"/>
              <a:gd name="connsiteX2664" fmla="*/ 11525522 w 12192000"/>
              <a:gd name="connsiteY2664" fmla="*/ 2175491 h 6872568"/>
              <a:gd name="connsiteX2665" fmla="*/ 3583691 w 12192000"/>
              <a:gd name="connsiteY2665" fmla="*/ 2152046 h 6872568"/>
              <a:gd name="connsiteX2666" fmla="*/ 3583691 w 12192000"/>
              <a:gd name="connsiteY2666" fmla="*/ 2182764 h 6872568"/>
              <a:gd name="connsiteX2667" fmla="*/ 3647994 w 12192000"/>
              <a:gd name="connsiteY2667" fmla="*/ 2182764 h 6872568"/>
              <a:gd name="connsiteX2668" fmla="*/ 3647994 w 12192000"/>
              <a:gd name="connsiteY2668" fmla="*/ 2302769 h 6872568"/>
              <a:gd name="connsiteX2669" fmla="*/ 3564850 w 12192000"/>
              <a:gd name="connsiteY2669" fmla="*/ 2302769 h 6872568"/>
              <a:gd name="connsiteX2670" fmla="*/ 3564850 w 12192000"/>
              <a:gd name="connsiteY2670" fmla="*/ 2333077 h 6872568"/>
              <a:gd name="connsiteX2671" fmla="*/ 3721308 w 12192000"/>
              <a:gd name="connsiteY2671" fmla="*/ 2333077 h 6872568"/>
              <a:gd name="connsiteX2672" fmla="*/ 3721308 w 12192000"/>
              <a:gd name="connsiteY2672" fmla="*/ 2302769 h 6872568"/>
              <a:gd name="connsiteX2673" fmla="*/ 3675026 w 12192000"/>
              <a:gd name="connsiteY2673" fmla="*/ 2302769 h 6872568"/>
              <a:gd name="connsiteX2674" fmla="*/ 3675026 w 12192000"/>
              <a:gd name="connsiteY2674" fmla="*/ 2152046 h 6872568"/>
              <a:gd name="connsiteX2675" fmla="*/ 10949394 w 12192000"/>
              <a:gd name="connsiteY2675" fmla="*/ 2117846 h 6872568"/>
              <a:gd name="connsiteX2676" fmla="*/ 10949394 w 12192000"/>
              <a:gd name="connsiteY2676" fmla="*/ 2163337 h 6872568"/>
              <a:gd name="connsiteX2677" fmla="*/ 10914647 w 12192000"/>
              <a:gd name="connsiteY2677" fmla="*/ 2163337 h 6872568"/>
              <a:gd name="connsiteX2678" fmla="*/ 10914647 w 12192000"/>
              <a:gd name="connsiteY2678" fmla="*/ 2235803 h 6872568"/>
              <a:gd name="connsiteX2679" fmla="*/ 10932478 w 12192000"/>
              <a:gd name="connsiteY2679" fmla="*/ 2235803 h 6872568"/>
              <a:gd name="connsiteX2680" fmla="*/ 10932478 w 12192000"/>
              <a:gd name="connsiteY2680" fmla="*/ 2182996 h 6872568"/>
              <a:gd name="connsiteX2681" fmla="*/ 10985970 w 12192000"/>
              <a:gd name="connsiteY2681" fmla="*/ 2182996 h 6872568"/>
              <a:gd name="connsiteX2682" fmla="*/ 10975455 w 12192000"/>
              <a:gd name="connsiteY2682" fmla="*/ 2253177 h 6872568"/>
              <a:gd name="connsiteX2683" fmla="*/ 10944136 w 12192000"/>
              <a:gd name="connsiteY2683" fmla="*/ 2302783 h 6872568"/>
              <a:gd name="connsiteX2684" fmla="*/ 10954881 w 12192000"/>
              <a:gd name="connsiteY2684" fmla="*/ 2319699 h 6872568"/>
              <a:gd name="connsiteX2685" fmla="*/ 10991800 w 12192000"/>
              <a:gd name="connsiteY2685" fmla="*/ 2262549 h 6872568"/>
              <a:gd name="connsiteX2686" fmla="*/ 11003801 w 12192000"/>
              <a:gd name="connsiteY2686" fmla="*/ 2187568 h 6872568"/>
              <a:gd name="connsiteX2687" fmla="*/ 11003801 w 12192000"/>
              <a:gd name="connsiteY2687" fmla="*/ 2163337 h 6872568"/>
              <a:gd name="connsiteX2688" fmla="*/ 10967225 w 12192000"/>
              <a:gd name="connsiteY2688" fmla="*/ 2163337 h 6872568"/>
              <a:gd name="connsiteX2689" fmla="*/ 10967225 w 12192000"/>
              <a:gd name="connsiteY2689" fmla="*/ 2117846 h 6872568"/>
              <a:gd name="connsiteX2690" fmla="*/ 675911 w 12192000"/>
              <a:gd name="connsiteY2690" fmla="*/ 2067380 h 6872568"/>
              <a:gd name="connsiteX2691" fmla="*/ 675911 w 12192000"/>
              <a:gd name="connsiteY2691" fmla="*/ 2084525 h 6872568"/>
              <a:gd name="connsiteX2692" fmla="*/ 729861 w 12192000"/>
              <a:gd name="connsiteY2692" fmla="*/ 2084525 h 6872568"/>
              <a:gd name="connsiteX2693" fmla="*/ 731461 w 12192000"/>
              <a:gd name="connsiteY2693" fmla="*/ 2114243 h 6872568"/>
              <a:gd name="connsiteX2694" fmla="*/ 727689 w 12192000"/>
              <a:gd name="connsiteY2694" fmla="*/ 2114128 h 6872568"/>
              <a:gd name="connsiteX2695" fmla="*/ 721631 w 12192000"/>
              <a:gd name="connsiteY2695" fmla="*/ 2114014 h 6872568"/>
              <a:gd name="connsiteX2696" fmla="*/ 685512 w 12192000"/>
              <a:gd name="connsiteY2696" fmla="*/ 2126816 h 6872568"/>
              <a:gd name="connsiteX2697" fmla="*/ 671568 w 12192000"/>
              <a:gd name="connsiteY2697" fmla="*/ 2160192 h 6872568"/>
              <a:gd name="connsiteX2698" fmla="*/ 691684 w 12192000"/>
              <a:gd name="connsiteY2698" fmla="*/ 2198367 h 6872568"/>
              <a:gd name="connsiteX2699" fmla="*/ 747234 w 12192000"/>
              <a:gd name="connsiteY2699" fmla="*/ 2212312 h 6872568"/>
              <a:gd name="connsiteX2700" fmla="*/ 752721 w 12192000"/>
              <a:gd name="connsiteY2700" fmla="*/ 2212312 h 6872568"/>
              <a:gd name="connsiteX2701" fmla="*/ 752721 w 12192000"/>
              <a:gd name="connsiteY2701" fmla="*/ 2194481 h 6872568"/>
              <a:gd name="connsiteX2702" fmla="*/ 749749 w 12192000"/>
              <a:gd name="connsiteY2702" fmla="*/ 2194709 h 6872568"/>
              <a:gd name="connsiteX2703" fmla="*/ 745177 w 12192000"/>
              <a:gd name="connsiteY2703" fmla="*/ 2194709 h 6872568"/>
              <a:gd name="connsiteX2704" fmla="*/ 705858 w 12192000"/>
              <a:gd name="connsiteY2704" fmla="*/ 2185451 h 6872568"/>
              <a:gd name="connsiteX2705" fmla="*/ 692142 w 12192000"/>
              <a:gd name="connsiteY2705" fmla="*/ 2159048 h 6872568"/>
              <a:gd name="connsiteX2706" fmla="*/ 701628 w 12192000"/>
              <a:gd name="connsiteY2706" fmla="*/ 2138588 h 6872568"/>
              <a:gd name="connsiteX2707" fmla="*/ 728260 w 12192000"/>
              <a:gd name="connsiteY2707" fmla="*/ 2131159 h 6872568"/>
              <a:gd name="connsiteX2708" fmla="*/ 738547 w 12192000"/>
              <a:gd name="connsiteY2708" fmla="*/ 2131616 h 6872568"/>
              <a:gd name="connsiteX2709" fmla="*/ 752263 w 12192000"/>
              <a:gd name="connsiteY2709" fmla="*/ 2133216 h 6872568"/>
              <a:gd name="connsiteX2710" fmla="*/ 747691 w 12192000"/>
              <a:gd name="connsiteY2710" fmla="*/ 2067380 h 6872568"/>
              <a:gd name="connsiteX2711" fmla="*/ 2921053 w 12192000"/>
              <a:gd name="connsiteY2711" fmla="*/ 2045434 h 6872568"/>
              <a:gd name="connsiteX2712" fmla="*/ 2921053 w 12192000"/>
              <a:gd name="connsiteY2712" fmla="*/ 2062579 h 6872568"/>
              <a:gd name="connsiteX2713" fmla="*/ 2956943 w 12192000"/>
              <a:gd name="connsiteY2713" fmla="*/ 2062579 h 6872568"/>
              <a:gd name="connsiteX2714" fmla="*/ 2956943 w 12192000"/>
              <a:gd name="connsiteY2714" fmla="*/ 2129559 h 6872568"/>
              <a:gd name="connsiteX2715" fmla="*/ 2910538 w 12192000"/>
              <a:gd name="connsiteY2715" fmla="*/ 2129559 h 6872568"/>
              <a:gd name="connsiteX2716" fmla="*/ 2910538 w 12192000"/>
              <a:gd name="connsiteY2716" fmla="*/ 2146475 h 6872568"/>
              <a:gd name="connsiteX2717" fmla="*/ 2997863 w 12192000"/>
              <a:gd name="connsiteY2717" fmla="*/ 2146475 h 6872568"/>
              <a:gd name="connsiteX2718" fmla="*/ 2997863 w 12192000"/>
              <a:gd name="connsiteY2718" fmla="*/ 2129559 h 6872568"/>
              <a:gd name="connsiteX2719" fmla="*/ 2972031 w 12192000"/>
              <a:gd name="connsiteY2719" fmla="*/ 2129559 h 6872568"/>
              <a:gd name="connsiteX2720" fmla="*/ 2972031 w 12192000"/>
              <a:gd name="connsiteY2720" fmla="*/ 2045434 h 6872568"/>
              <a:gd name="connsiteX2721" fmla="*/ 1087479 w 12192000"/>
              <a:gd name="connsiteY2721" fmla="*/ 2037277 h 6872568"/>
              <a:gd name="connsiteX2722" fmla="*/ 1087479 w 12192000"/>
              <a:gd name="connsiteY2722" fmla="*/ 2067585 h 6872568"/>
              <a:gd name="connsiteX2723" fmla="*/ 1133761 w 12192000"/>
              <a:gd name="connsiteY2723" fmla="*/ 2067585 h 6872568"/>
              <a:gd name="connsiteX2724" fmla="*/ 1133761 w 12192000"/>
              <a:gd name="connsiteY2724" fmla="*/ 2194143 h 6872568"/>
              <a:gd name="connsiteX2725" fmla="*/ 1077649 w 12192000"/>
              <a:gd name="connsiteY2725" fmla="*/ 2194143 h 6872568"/>
              <a:gd name="connsiteX2726" fmla="*/ 1077649 w 12192000"/>
              <a:gd name="connsiteY2726" fmla="*/ 2224452 h 6872568"/>
              <a:gd name="connsiteX2727" fmla="*/ 1218543 w 12192000"/>
              <a:gd name="connsiteY2727" fmla="*/ 2224452 h 6872568"/>
              <a:gd name="connsiteX2728" fmla="*/ 1218543 w 12192000"/>
              <a:gd name="connsiteY2728" fmla="*/ 2194143 h 6872568"/>
              <a:gd name="connsiteX2729" fmla="*/ 1160793 w 12192000"/>
              <a:gd name="connsiteY2729" fmla="*/ 2194143 h 6872568"/>
              <a:gd name="connsiteX2730" fmla="*/ 1160793 w 12192000"/>
              <a:gd name="connsiteY2730" fmla="*/ 2067585 h 6872568"/>
              <a:gd name="connsiteX2731" fmla="*/ 1204208 w 12192000"/>
              <a:gd name="connsiteY2731" fmla="*/ 2067585 h 6872568"/>
              <a:gd name="connsiteX2732" fmla="*/ 1204208 w 12192000"/>
              <a:gd name="connsiteY2732" fmla="*/ 2037277 h 6872568"/>
              <a:gd name="connsiteX2733" fmla="*/ 10381181 w 12192000"/>
              <a:gd name="connsiteY2733" fmla="*/ 2029289 h 6872568"/>
              <a:gd name="connsiteX2734" fmla="*/ 10360907 w 12192000"/>
              <a:gd name="connsiteY2734" fmla="*/ 2133525 h 6872568"/>
              <a:gd name="connsiteX2735" fmla="*/ 10322202 w 12192000"/>
              <a:gd name="connsiteY2735" fmla="*/ 2213187 h 6872568"/>
              <a:gd name="connsiteX2736" fmla="*/ 10346367 w 12192000"/>
              <a:gd name="connsiteY2736" fmla="*/ 2235713 h 6872568"/>
              <a:gd name="connsiteX2737" fmla="*/ 10391010 w 12192000"/>
              <a:gd name="connsiteY2737" fmla="*/ 2133320 h 6872568"/>
              <a:gd name="connsiteX2738" fmla="*/ 10447122 w 12192000"/>
              <a:gd name="connsiteY2738" fmla="*/ 2133320 h 6872568"/>
              <a:gd name="connsiteX2739" fmla="*/ 10354149 w 12192000"/>
              <a:gd name="connsiteY2739" fmla="*/ 2360634 h 6872568"/>
              <a:gd name="connsiteX2740" fmla="*/ 10373399 w 12192000"/>
              <a:gd name="connsiteY2740" fmla="*/ 2389304 h 6872568"/>
              <a:gd name="connsiteX2741" fmla="*/ 10447327 w 12192000"/>
              <a:gd name="connsiteY2741" fmla="*/ 2279743 h 6872568"/>
              <a:gd name="connsiteX2742" fmla="*/ 10483574 w 12192000"/>
              <a:gd name="connsiteY2742" fmla="*/ 2120624 h 6872568"/>
              <a:gd name="connsiteX2743" fmla="*/ 10464734 w 12192000"/>
              <a:gd name="connsiteY2743" fmla="*/ 2093182 h 6872568"/>
              <a:gd name="connsiteX2744" fmla="*/ 10398792 w 12192000"/>
              <a:gd name="connsiteY2744" fmla="*/ 2098097 h 6872568"/>
              <a:gd name="connsiteX2745" fmla="*/ 10407393 w 12192000"/>
              <a:gd name="connsiteY2745" fmla="*/ 2064921 h 6872568"/>
              <a:gd name="connsiteX2746" fmla="*/ 10413537 w 12192000"/>
              <a:gd name="connsiteY2746" fmla="*/ 2040347 h 6872568"/>
              <a:gd name="connsiteX2747" fmla="*/ 8392646 w 12192000"/>
              <a:gd name="connsiteY2747" fmla="*/ 1981901 h 6872568"/>
              <a:gd name="connsiteX2748" fmla="*/ 8392646 w 12192000"/>
              <a:gd name="connsiteY2748" fmla="*/ 1999046 h 6872568"/>
              <a:gd name="connsiteX2749" fmla="*/ 8446595 w 12192000"/>
              <a:gd name="connsiteY2749" fmla="*/ 1999046 h 6872568"/>
              <a:gd name="connsiteX2750" fmla="*/ 8448195 w 12192000"/>
              <a:gd name="connsiteY2750" fmla="*/ 2028764 h 6872568"/>
              <a:gd name="connsiteX2751" fmla="*/ 8444423 w 12192000"/>
              <a:gd name="connsiteY2751" fmla="*/ 2028650 h 6872568"/>
              <a:gd name="connsiteX2752" fmla="*/ 8438365 w 12192000"/>
              <a:gd name="connsiteY2752" fmla="*/ 2028535 h 6872568"/>
              <a:gd name="connsiteX2753" fmla="*/ 8402247 w 12192000"/>
              <a:gd name="connsiteY2753" fmla="*/ 2041337 h 6872568"/>
              <a:gd name="connsiteX2754" fmla="*/ 8388302 w 12192000"/>
              <a:gd name="connsiteY2754" fmla="*/ 2074712 h 6872568"/>
              <a:gd name="connsiteX2755" fmla="*/ 8408419 w 12192000"/>
              <a:gd name="connsiteY2755" fmla="*/ 2112889 h 6872568"/>
              <a:gd name="connsiteX2756" fmla="*/ 8463969 w 12192000"/>
              <a:gd name="connsiteY2756" fmla="*/ 2126833 h 6872568"/>
              <a:gd name="connsiteX2757" fmla="*/ 8469455 w 12192000"/>
              <a:gd name="connsiteY2757" fmla="*/ 2126833 h 6872568"/>
              <a:gd name="connsiteX2758" fmla="*/ 8469455 w 12192000"/>
              <a:gd name="connsiteY2758" fmla="*/ 2109002 h 6872568"/>
              <a:gd name="connsiteX2759" fmla="*/ 8466483 w 12192000"/>
              <a:gd name="connsiteY2759" fmla="*/ 2109231 h 6872568"/>
              <a:gd name="connsiteX2760" fmla="*/ 8461911 w 12192000"/>
              <a:gd name="connsiteY2760" fmla="*/ 2109231 h 6872568"/>
              <a:gd name="connsiteX2761" fmla="*/ 8422592 w 12192000"/>
              <a:gd name="connsiteY2761" fmla="*/ 2099972 h 6872568"/>
              <a:gd name="connsiteX2762" fmla="*/ 8408876 w 12192000"/>
              <a:gd name="connsiteY2762" fmla="*/ 2073569 h 6872568"/>
              <a:gd name="connsiteX2763" fmla="*/ 8418363 w 12192000"/>
              <a:gd name="connsiteY2763" fmla="*/ 2053109 h 6872568"/>
              <a:gd name="connsiteX2764" fmla="*/ 8444995 w 12192000"/>
              <a:gd name="connsiteY2764" fmla="*/ 2045680 h 6872568"/>
              <a:gd name="connsiteX2765" fmla="*/ 8455282 w 12192000"/>
              <a:gd name="connsiteY2765" fmla="*/ 2046138 h 6872568"/>
              <a:gd name="connsiteX2766" fmla="*/ 8468998 w 12192000"/>
              <a:gd name="connsiteY2766" fmla="*/ 2047737 h 6872568"/>
              <a:gd name="connsiteX2767" fmla="*/ 8464426 w 12192000"/>
              <a:gd name="connsiteY2767" fmla="*/ 1981901 h 6872568"/>
              <a:gd name="connsiteX2768" fmla="*/ 4100873 w 12192000"/>
              <a:gd name="connsiteY2768" fmla="*/ 1978924 h 6872568"/>
              <a:gd name="connsiteX2769" fmla="*/ 4100873 w 12192000"/>
              <a:gd name="connsiteY2769" fmla="*/ 1996069 h 6872568"/>
              <a:gd name="connsiteX2770" fmla="*/ 4154822 w 12192000"/>
              <a:gd name="connsiteY2770" fmla="*/ 1996069 h 6872568"/>
              <a:gd name="connsiteX2771" fmla="*/ 4156422 w 12192000"/>
              <a:gd name="connsiteY2771" fmla="*/ 2025787 h 6872568"/>
              <a:gd name="connsiteX2772" fmla="*/ 4152650 w 12192000"/>
              <a:gd name="connsiteY2772" fmla="*/ 2025673 h 6872568"/>
              <a:gd name="connsiteX2773" fmla="*/ 4146593 w 12192000"/>
              <a:gd name="connsiteY2773" fmla="*/ 2025558 h 6872568"/>
              <a:gd name="connsiteX2774" fmla="*/ 4110474 w 12192000"/>
              <a:gd name="connsiteY2774" fmla="*/ 2038360 h 6872568"/>
              <a:gd name="connsiteX2775" fmla="*/ 4096529 w 12192000"/>
              <a:gd name="connsiteY2775" fmla="*/ 2071735 h 6872568"/>
              <a:gd name="connsiteX2776" fmla="*/ 4116646 w 12192000"/>
              <a:gd name="connsiteY2776" fmla="*/ 2109911 h 6872568"/>
              <a:gd name="connsiteX2777" fmla="*/ 4172196 w 12192000"/>
              <a:gd name="connsiteY2777" fmla="*/ 2123856 h 6872568"/>
              <a:gd name="connsiteX2778" fmla="*/ 4177682 w 12192000"/>
              <a:gd name="connsiteY2778" fmla="*/ 2123856 h 6872568"/>
              <a:gd name="connsiteX2779" fmla="*/ 4177682 w 12192000"/>
              <a:gd name="connsiteY2779" fmla="*/ 2106025 h 6872568"/>
              <a:gd name="connsiteX2780" fmla="*/ 4174711 w 12192000"/>
              <a:gd name="connsiteY2780" fmla="*/ 2106254 h 6872568"/>
              <a:gd name="connsiteX2781" fmla="*/ 4170139 w 12192000"/>
              <a:gd name="connsiteY2781" fmla="*/ 2106254 h 6872568"/>
              <a:gd name="connsiteX2782" fmla="*/ 4130819 w 12192000"/>
              <a:gd name="connsiteY2782" fmla="*/ 2096996 h 6872568"/>
              <a:gd name="connsiteX2783" fmla="*/ 4117103 w 12192000"/>
              <a:gd name="connsiteY2783" fmla="*/ 2070593 h 6872568"/>
              <a:gd name="connsiteX2784" fmla="*/ 4126590 w 12192000"/>
              <a:gd name="connsiteY2784" fmla="*/ 2050132 h 6872568"/>
              <a:gd name="connsiteX2785" fmla="*/ 4153222 w 12192000"/>
              <a:gd name="connsiteY2785" fmla="*/ 2042703 h 6872568"/>
              <a:gd name="connsiteX2786" fmla="*/ 4163509 w 12192000"/>
              <a:gd name="connsiteY2786" fmla="*/ 2043160 h 6872568"/>
              <a:gd name="connsiteX2787" fmla="*/ 4177225 w 12192000"/>
              <a:gd name="connsiteY2787" fmla="*/ 2044761 h 6872568"/>
              <a:gd name="connsiteX2788" fmla="*/ 4172653 w 12192000"/>
              <a:gd name="connsiteY2788" fmla="*/ 1978924 h 6872568"/>
              <a:gd name="connsiteX2789" fmla="*/ 2266469 w 12192000"/>
              <a:gd name="connsiteY2789" fmla="*/ 1952495 h 6872568"/>
              <a:gd name="connsiteX2790" fmla="*/ 2125985 w 12192000"/>
              <a:gd name="connsiteY2790" fmla="*/ 1957410 h 6872568"/>
              <a:gd name="connsiteX2791" fmla="*/ 2125985 w 12192000"/>
              <a:gd name="connsiteY2791" fmla="*/ 1992633 h 6872568"/>
              <a:gd name="connsiteX2792" fmla="*/ 2248857 w 12192000"/>
              <a:gd name="connsiteY2792" fmla="*/ 1992633 h 6872568"/>
              <a:gd name="connsiteX2793" fmla="*/ 2249677 w 12192000"/>
              <a:gd name="connsiteY2793" fmla="*/ 2000825 h 6872568"/>
              <a:gd name="connsiteX2794" fmla="*/ 2249677 w 12192000"/>
              <a:gd name="connsiteY2794" fmla="*/ 2008197 h 6872568"/>
              <a:gd name="connsiteX2795" fmla="*/ 2248857 w 12192000"/>
              <a:gd name="connsiteY2795" fmla="*/ 2026218 h 6872568"/>
              <a:gd name="connsiteX2796" fmla="*/ 2245990 w 12192000"/>
              <a:gd name="connsiteY2796" fmla="*/ 2046697 h 6872568"/>
              <a:gd name="connsiteX2797" fmla="*/ 2133767 w 12192000"/>
              <a:gd name="connsiteY2797" fmla="*/ 2046697 h 6872568"/>
              <a:gd name="connsiteX2798" fmla="*/ 2133767 w 12192000"/>
              <a:gd name="connsiteY2798" fmla="*/ 2081921 h 6872568"/>
              <a:gd name="connsiteX2799" fmla="*/ 2241076 w 12192000"/>
              <a:gd name="connsiteY2799" fmla="*/ 2081921 h 6872568"/>
              <a:gd name="connsiteX2800" fmla="*/ 2210767 w 12192000"/>
              <a:gd name="connsiteY2800" fmla="*/ 2174074 h 6872568"/>
              <a:gd name="connsiteX2801" fmla="*/ 2145235 w 12192000"/>
              <a:gd name="connsiteY2801" fmla="*/ 2231005 h 6872568"/>
              <a:gd name="connsiteX2802" fmla="*/ 2162847 w 12192000"/>
              <a:gd name="connsiteY2802" fmla="*/ 2261314 h 6872568"/>
              <a:gd name="connsiteX2803" fmla="*/ 2253363 w 12192000"/>
              <a:gd name="connsiteY2803" fmla="*/ 2163016 h 6872568"/>
              <a:gd name="connsiteX2804" fmla="*/ 2284081 w 12192000"/>
              <a:gd name="connsiteY2804" fmla="*/ 1973383 h 6872568"/>
              <a:gd name="connsiteX2805" fmla="*/ 5836426 w 12192000"/>
              <a:gd name="connsiteY2805" fmla="*/ 1924947 h 6872568"/>
              <a:gd name="connsiteX2806" fmla="*/ 5836426 w 12192000"/>
              <a:gd name="connsiteY2806" fmla="*/ 1941864 h 6872568"/>
              <a:gd name="connsiteX2807" fmla="*/ 5906377 w 12192000"/>
              <a:gd name="connsiteY2807" fmla="*/ 1941864 h 6872568"/>
              <a:gd name="connsiteX2808" fmla="*/ 5905806 w 12192000"/>
              <a:gd name="connsiteY2808" fmla="*/ 1945179 h 6872568"/>
              <a:gd name="connsiteX2809" fmla="*/ 5903063 w 12192000"/>
              <a:gd name="connsiteY2809" fmla="*/ 1950094 h 6872568"/>
              <a:gd name="connsiteX2810" fmla="*/ 5896548 w 12192000"/>
              <a:gd name="connsiteY2810" fmla="*/ 1958666 h 6872568"/>
              <a:gd name="connsiteX2811" fmla="*/ 5884889 w 12192000"/>
              <a:gd name="connsiteY2811" fmla="*/ 1972954 h 6872568"/>
              <a:gd name="connsiteX2812" fmla="*/ 5863629 w 12192000"/>
              <a:gd name="connsiteY2812" fmla="*/ 2008844 h 6872568"/>
              <a:gd name="connsiteX2813" fmla="*/ 5856771 w 12192000"/>
              <a:gd name="connsiteY2813" fmla="*/ 2049763 h 6872568"/>
              <a:gd name="connsiteX2814" fmla="*/ 5856771 w 12192000"/>
              <a:gd name="connsiteY2814" fmla="*/ 2068280 h 6872568"/>
              <a:gd name="connsiteX2815" fmla="*/ 5876431 w 12192000"/>
              <a:gd name="connsiteY2815" fmla="*/ 2068280 h 6872568"/>
              <a:gd name="connsiteX2816" fmla="*/ 5876431 w 12192000"/>
              <a:gd name="connsiteY2816" fmla="*/ 2048620 h 6872568"/>
              <a:gd name="connsiteX2817" fmla="*/ 5882146 w 12192000"/>
              <a:gd name="connsiteY2817" fmla="*/ 2014559 h 6872568"/>
              <a:gd name="connsiteX2818" fmla="*/ 5900206 w 12192000"/>
              <a:gd name="connsiteY2818" fmla="*/ 1983927 h 6872568"/>
              <a:gd name="connsiteX2819" fmla="*/ 5906492 w 12192000"/>
              <a:gd name="connsiteY2819" fmla="*/ 1976268 h 6872568"/>
              <a:gd name="connsiteX2820" fmla="*/ 5910149 w 12192000"/>
              <a:gd name="connsiteY2820" fmla="*/ 1971925 h 6872568"/>
              <a:gd name="connsiteX2821" fmla="*/ 5912093 w 12192000"/>
              <a:gd name="connsiteY2821" fmla="*/ 1969753 h 6872568"/>
              <a:gd name="connsiteX2822" fmla="*/ 5913235 w 12192000"/>
              <a:gd name="connsiteY2822" fmla="*/ 1968382 h 6872568"/>
              <a:gd name="connsiteX2823" fmla="*/ 5930380 w 12192000"/>
              <a:gd name="connsiteY2823" fmla="*/ 1931577 h 6872568"/>
              <a:gd name="connsiteX2824" fmla="*/ 5930380 w 12192000"/>
              <a:gd name="connsiteY2824" fmla="*/ 1924947 h 6872568"/>
              <a:gd name="connsiteX2825" fmla="*/ 6599612 w 12192000"/>
              <a:gd name="connsiteY2825" fmla="*/ 1919345 h 6872568"/>
              <a:gd name="connsiteX2826" fmla="*/ 6459128 w 12192000"/>
              <a:gd name="connsiteY2826" fmla="*/ 1924259 h 6872568"/>
              <a:gd name="connsiteX2827" fmla="*/ 6459128 w 12192000"/>
              <a:gd name="connsiteY2827" fmla="*/ 1959483 h 6872568"/>
              <a:gd name="connsiteX2828" fmla="*/ 6582000 w 12192000"/>
              <a:gd name="connsiteY2828" fmla="*/ 1959483 h 6872568"/>
              <a:gd name="connsiteX2829" fmla="*/ 6582819 w 12192000"/>
              <a:gd name="connsiteY2829" fmla="*/ 1967674 h 6872568"/>
              <a:gd name="connsiteX2830" fmla="*/ 6582819 w 12192000"/>
              <a:gd name="connsiteY2830" fmla="*/ 1975047 h 6872568"/>
              <a:gd name="connsiteX2831" fmla="*/ 6582000 w 12192000"/>
              <a:gd name="connsiteY2831" fmla="*/ 1993068 h 6872568"/>
              <a:gd name="connsiteX2832" fmla="*/ 6579133 w 12192000"/>
              <a:gd name="connsiteY2832" fmla="*/ 2013546 h 6872568"/>
              <a:gd name="connsiteX2833" fmla="*/ 6466909 w 12192000"/>
              <a:gd name="connsiteY2833" fmla="*/ 2013546 h 6872568"/>
              <a:gd name="connsiteX2834" fmla="*/ 6466909 w 12192000"/>
              <a:gd name="connsiteY2834" fmla="*/ 2048770 h 6872568"/>
              <a:gd name="connsiteX2835" fmla="*/ 6574218 w 12192000"/>
              <a:gd name="connsiteY2835" fmla="*/ 2048770 h 6872568"/>
              <a:gd name="connsiteX2836" fmla="*/ 6543910 w 12192000"/>
              <a:gd name="connsiteY2836" fmla="*/ 2140925 h 6872568"/>
              <a:gd name="connsiteX2837" fmla="*/ 6478378 w 12192000"/>
              <a:gd name="connsiteY2837" fmla="*/ 2197855 h 6872568"/>
              <a:gd name="connsiteX2838" fmla="*/ 6495989 w 12192000"/>
              <a:gd name="connsiteY2838" fmla="*/ 2228164 h 6872568"/>
              <a:gd name="connsiteX2839" fmla="*/ 6586505 w 12192000"/>
              <a:gd name="connsiteY2839" fmla="*/ 2129866 h 6872568"/>
              <a:gd name="connsiteX2840" fmla="*/ 6617223 w 12192000"/>
              <a:gd name="connsiteY2840" fmla="*/ 1940233 h 6872568"/>
              <a:gd name="connsiteX2841" fmla="*/ 10918990 w 12192000"/>
              <a:gd name="connsiteY2841" fmla="*/ 1879569 h 6872568"/>
              <a:gd name="connsiteX2842" fmla="*/ 10918990 w 12192000"/>
              <a:gd name="connsiteY2842" fmla="*/ 1896714 h 6872568"/>
              <a:gd name="connsiteX2843" fmla="*/ 10972940 w 12192000"/>
              <a:gd name="connsiteY2843" fmla="*/ 1896714 h 6872568"/>
              <a:gd name="connsiteX2844" fmla="*/ 10974540 w 12192000"/>
              <a:gd name="connsiteY2844" fmla="*/ 1926432 h 6872568"/>
              <a:gd name="connsiteX2845" fmla="*/ 10970768 w 12192000"/>
              <a:gd name="connsiteY2845" fmla="*/ 1926318 h 6872568"/>
              <a:gd name="connsiteX2846" fmla="*/ 10964710 w 12192000"/>
              <a:gd name="connsiteY2846" fmla="*/ 1926203 h 6872568"/>
              <a:gd name="connsiteX2847" fmla="*/ 10928592 w 12192000"/>
              <a:gd name="connsiteY2847" fmla="*/ 1939004 h 6872568"/>
              <a:gd name="connsiteX2848" fmla="*/ 10914647 w 12192000"/>
              <a:gd name="connsiteY2848" fmla="*/ 1972380 h 6872568"/>
              <a:gd name="connsiteX2849" fmla="*/ 10934764 w 12192000"/>
              <a:gd name="connsiteY2849" fmla="*/ 2010556 h 6872568"/>
              <a:gd name="connsiteX2850" fmla="*/ 10990314 w 12192000"/>
              <a:gd name="connsiteY2850" fmla="*/ 2024501 h 6872568"/>
              <a:gd name="connsiteX2851" fmla="*/ 10995800 w 12192000"/>
              <a:gd name="connsiteY2851" fmla="*/ 2024501 h 6872568"/>
              <a:gd name="connsiteX2852" fmla="*/ 10995800 w 12192000"/>
              <a:gd name="connsiteY2852" fmla="*/ 2006670 h 6872568"/>
              <a:gd name="connsiteX2853" fmla="*/ 10992828 w 12192000"/>
              <a:gd name="connsiteY2853" fmla="*/ 2006898 h 6872568"/>
              <a:gd name="connsiteX2854" fmla="*/ 10988256 w 12192000"/>
              <a:gd name="connsiteY2854" fmla="*/ 2006898 h 6872568"/>
              <a:gd name="connsiteX2855" fmla="*/ 10948937 w 12192000"/>
              <a:gd name="connsiteY2855" fmla="*/ 1997640 h 6872568"/>
              <a:gd name="connsiteX2856" fmla="*/ 10935221 w 12192000"/>
              <a:gd name="connsiteY2856" fmla="*/ 1971237 h 6872568"/>
              <a:gd name="connsiteX2857" fmla="*/ 10944708 w 12192000"/>
              <a:gd name="connsiteY2857" fmla="*/ 1950777 h 6872568"/>
              <a:gd name="connsiteX2858" fmla="*/ 10971340 w 12192000"/>
              <a:gd name="connsiteY2858" fmla="*/ 1943348 h 6872568"/>
              <a:gd name="connsiteX2859" fmla="*/ 10981627 w 12192000"/>
              <a:gd name="connsiteY2859" fmla="*/ 1943805 h 6872568"/>
              <a:gd name="connsiteX2860" fmla="*/ 10995343 w 12192000"/>
              <a:gd name="connsiteY2860" fmla="*/ 1945406 h 6872568"/>
              <a:gd name="connsiteX2861" fmla="*/ 10990771 w 12192000"/>
              <a:gd name="connsiteY2861" fmla="*/ 1879569 h 6872568"/>
              <a:gd name="connsiteX2862" fmla="*/ 9318337 w 12192000"/>
              <a:gd name="connsiteY2862" fmla="*/ 1803466 h 6872568"/>
              <a:gd name="connsiteX2863" fmla="*/ 9318337 w 12192000"/>
              <a:gd name="connsiteY2863" fmla="*/ 1868998 h 6872568"/>
              <a:gd name="connsiteX2864" fmla="*/ 9262225 w 12192000"/>
              <a:gd name="connsiteY2864" fmla="*/ 1868998 h 6872568"/>
              <a:gd name="connsiteX2865" fmla="*/ 9262225 w 12192000"/>
              <a:gd name="connsiteY2865" fmla="*/ 1976307 h 6872568"/>
              <a:gd name="connsiteX2866" fmla="*/ 9289666 w 12192000"/>
              <a:gd name="connsiteY2866" fmla="*/ 1976307 h 6872568"/>
              <a:gd name="connsiteX2867" fmla="*/ 9289666 w 12192000"/>
              <a:gd name="connsiteY2867" fmla="*/ 1899307 h 6872568"/>
              <a:gd name="connsiteX2868" fmla="*/ 9376087 w 12192000"/>
              <a:gd name="connsiteY2868" fmla="*/ 1899307 h 6872568"/>
              <a:gd name="connsiteX2869" fmla="*/ 9360728 w 12192000"/>
              <a:gd name="connsiteY2869" fmla="*/ 2004568 h 6872568"/>
              <a:gd name="connsiteX2870" fmla="*/ 9313422 w 12192000"/>
              <a:gd name="connsiteY2870" fmla="*/ 2075424 h 6872568"/>
              <a:gd name="connsiteX2871" fmla="*/ 9332672 w 12192000"/>
              <a:gd name="connsiteY2871" fmla="*/ 2099589 h 6872568"/>
              <a:gd name="connsiteX2872" fmla="*/ 9387350 w 12192000"/>
              <a:gd name="connsiteY2872" fmla="*/ 2014193 h 6872568"/>
              <a:gd name="connsiteX2873" fmla="*/ 9404757 w 12192000"/>
              <a:gd name="connsiteY2873" fmla="*/ 1883334 h 6872568"/>
              <a:gd name="connsiteX2874" fmla="*/ 9393698 w 12192000"/>
              <a:gd name="connsiteY2874" fmla="*/ 1868998 h 6872568"/>
              <a:gd name="connsiteX2875" fmla="*/ 9345368 w 12192000"/>
              <a:gd name="connsiteY2875" fmla="*/ 1868998 h 6872568"/>
              <a:gd name="connsiteX2876" fmla="*/ 9345368 w 12192000"/>
              <a:gd name="connsiteY2876" fmla="*/ 1803466 h 6872568"/>
              <a:gd name="connsiteX2877" fmla="*/ 671568 w 12192000"/>
              <a:gd name="connsiteY2877" fmla="*/ 1800680 h 6872568"/>
              <a:gd name="connsiteX2878" fmla="*/ 671568 w 12192000"/>
              <a:gd name="connsiteY2878" fmla="*/ 1817597 h 6872568"/>
              <a:gd name="connsiteX2879" fmla="*/ 741519 w 12192000"/>
              <a:gd name="connsiteY2879" fmla="*/ 1817597 h 6872568"/>
              <a:gd name="connsiteX2880" fmla="*/ 740948 w 12192000"/>
              <a:gd name="connsiteY2880" fmla="*/ 1820911 h 6872568"/>
              <a:gd name="connsiteX2881" fmla="*/ 738205 w 12192000"/>
              <a:gd name="connsiteY2881" fmla="*/ 1825826 h 6872568"/>
              <a:gd name="connsiteX2882" fmla="*/ 731689 w 12192000"/>
              <a:gd name="connsiteY2882" fmla="*/ 1834398 h 6872568"/>
              <a:gd name="connsiteX2883" fmla="*/ 720031 w 12192000"/>
              <a:gd name="connsiteY2883" fmla="*/ 1848686 h 6872568"/>
              <a:gd name="connsiteX2884" fmla="*/ 698771 w 12192000"/>
              <a:gd name="connsiteY2884" fmla="*/ 1884576 h 6872568"/>
              <a:gd name="connsiteX2885" fmla="*/ 691913 w 12192000"/>
              <a:gd name="connsiteY2885" fmla="*/ 1925496 h 6872568"/>
              <a:gd name="connsiteX2886" fmla="*/ 691913 w 12192000"/>
              <a:gd name="connsiteY2886" fmla="*/ 1944012 h 6872568"/>
              <a:gd name="connsiteX2887" fmla="*/ 711573 w 12192000"/>
              <a:gd name="connsiteY2887" fmla="*/ 1944012 h 6872568"/>
              <a:gd name="connsiteX2888" fmla="*/ 711573 w 12192000"/>
              <a:gd name="connsiteY2888" fmla="*/ 1924352 h 6872568"/>
              <a:gd name="connsiteX2889" fmla="*/ 717288 w 12192000"/>
              <a:gd name="connsiteY2889" fmla="*/ 1890291 h 6872568"/>
              <a:gd name="connsiteX2890" fmla="*/ 735347 w 12192000"/>
              <a:gd name="connsiteY2890" fmla="*/ 1859659 h 6872568"/>
              <a:gd name="connsiteX2891" fmla="*/ 741633 w 12192000"/>
              <a:gd name="connsiteY2891" fmla="*/ 1852001 h 6872568"/>
              <a:gd name="connsiteX2892" fmla="*/ 745291 w 12192000"/>
              <a:gd name="connsiteY2892" fmla="*/ 1847657 h 6872568"/>
              <a:gd name="connsiteX2893" fmla="*/ 747234 w 12192000"/>
              <a:gd name="connsiteY2893" fmla="*/ 1845485 h 6872568"/>
              <a:gd name="connsiteX2894" fmla="*/ 748377 w 12192000"/>
              <a:gd name="connsiteY2894" fmla="*/ 1844114 h 6872568"/>
              <a:gd name="connsiteX2895" fmla="*/ 765522 w 12192000"/>
              <a:gd name="connsiteY2895" fmla="*/ 1807309 h 6872568"/>
              <a:gd name="connsiteX2896" fmla="*/ 765522 w 12192000"/>
              <a:gd name="connsiteY2896" fmla="*/ 1800680 h 6872568"/>
              <a:gd name="connsiteX2897" fmla="*/ 7710869 w 12192000"/>
              <a:gd name="connsiteY2897" fmla="*/ 1745717 h 6872568"/>
              <a:gd name="connsiteX2898" fmla="*/ 7654143 w 12192000"/>
              <a:gd name="connsiteY2898" fmla="*/ 1861217 h 6872568"/>
              <a:gd name="connsiteX2899" fmla="*/ 7581444 w 12192000"/>
              <a:gd name="connsiteY2899" fmla="*/ 1945999 h 6872568"/>
              <a:gd name="connsiteX2900" fmla="*/ 7597417 w 12192000"/>
              <a:gd name="connsiteY2900" fmla="*/ 1979584 h 6872568"/>
              <a:gd name="connsiteX2901" fmla="*/ 7630183 w 12192000"/>
              <a:gd name="connsiteY2901" fmla="*/ 1948661 h 6872568"/>
              <a:gd name="connsiteX2902" fmla="*/ 7658034 w 12192000"/>
              <a:gd name="connsiteY2902" fmla="*/ 1912414 h 6872568"/>
              <a:gd name="connsiteX2903" fmla="*/ 7658034 w 12192000"/>
              <a:gd name="connsiteY2903" fmla="*/ 2086483 h 6872568"/>
              <a:gd name="connsiteX2904" fmla="*/ 7689981 w 12192000"/>
              <a:gd name="connsiteY2904" fmla="*/ 2086483 h 6872568"/>
              <a:gd name="connsiteX2905" fmla="*/ 7689981 w 12192000"/>
              <a:gd name="connsiteY2905" fmla="*/ 1867360 h 6872568"/>
              <a:gd name="connsiteX2906" fmla="*/ 7706364 w 12192000"/>
              <a:gd name="connsiteY2906" fmla="*/ 1839509 h 6872568"/>
              <a:gd name="connsiteX2907" fmla="*/ 7719470 w 12192000"/>
              <a:gd name="connsiteY2907" fmla="*/ 1813911 h 6872568"/>
              <a:gd name="connsiteX2908" fmla="*/ 7729710 w 12192000"/>
              <a:gd name="connsiteY2908" fmla="*/ 1791384 h 6872568"/>
              <a:gd name="connsiteX2909" fmla="*/ 7738311 w 12192000"/>
              <a:gd name="connsiteY2909" fmla="*/ 1773158 h 6872568"/>
              <a:gd name="connsiteX2910" fmla="*/ 2946199 w 12192000"/>
              <a:gd name="connsiteY2910" fmla="*/ 1737205 h 6872568"/>
              <a:gd name="connsiteX2911" fmla="*/ 2931111 w 12192000"/>
              <a:gd name="connsiteY2911" fmla="*/ 1742463 h 6872568"/>
              <a:gd name="connsiteX2912" fmla="*/ 2940027 w 12192000"/>
              <a:gd name="connsiteY2912" fmla="*/ 1787040 h 6872568"/>
              <a:gd name="connsiteX2913" fmla="*/ 2910538 w 12192000"/>
              <a:gd name="connsiteY2913" fmla="*/ 1800527 h 6872568"/>
              <a:gd name="connsiteX2914" fmla="*/ 2915795 w 12192000"/>
              <a:gd name="connsiteY2914" fmla="*/ 1817444 h 6872568"/>
              <a:gd name="connsiteX2915" fmla="*/ 2942770 w 12192000"/>
              <a:gd name="connsiteY2915" fmla="*/ 1803271 h 6872568"/>
              <a:gd name="connsiteX2916" fmla="*/ 2958772 w 12192000"/>
              <a:gd name="connsiteY2916" fmla="*/ 1896082 h 6872568"/>
              <a:gd name="connsiteX2917" fmla="*/ 2973860 w 12192000"/>
              <a:gd name="connsiteY2917" fmla="*/ 1889910 h 6872568"/>
              <a:gd name="connsiteX2918" fmla="*/ 2956029 w 12192000"/>
              <a:gd name="connsiteY2918" fmla="*/ 1796184 h 6872568"/>
              <a:gd name="connsiteX2919" fmla="*/ 2982089 w 12192000"/>
              <a:gd name="connsiteY2919" fmla="*/ 1782697 h 6872568"/>
              <a:gd name="connsiteX2920" fmla="*/ 2969516 w 12192000"/>
              <a:gd name="connsiteY2920" fmla="*/ 1822930 h 6872568"/>
              <a:gd name="connsiteX2921" fmla="*/ 2981175 w 12192000"/>
              <a:gd name="connsiteY2921" fmla="*/ 1832760 h 6872568"/>
              <a:gd name="connsiteX2922" fmla="*/ 3000834 w 12192000"/>
              <a:gd name="connsiteY2922" fmla="*/ 1772867 h 6872568"/>
              <a:gd name="connsiteX2923" fmla="*/ 2993519 w 12192000"/>
              <a:gd name="connsiteY2923" fmla="*/ 1761208 h 6872568"/>
              <a:gd name="connsiteX2924" fmla="*/ 2953514 w 12192000"/>
              <a:gd name="connsiteY2924" fmla="*/ 1780868 h 6872568"/>
              <a:gd name="connsiteX2925" fmla="*/ 8388302 w 12192000"/>
              <a:gd name="connsiteY2925" fmla="*/ 1715201 h 6872568"/>
              <a:gd name="connsiteX2926" fmla="*/ 8388302 w 12192000"/>
              <a:gd name="connsiteY2926" fmla="*/ 1732117 h 6872568"/>
              <a:gd name="connsiteX2927" fmla="*/ 8458254 w 12192000"/>
              <a:gd name="connsiteY2927" fmla="*/ 1732117 h 6872568"/>
              <a:gd name="connsiteX2928" fmla="*/ 8457682 w 12192000"/>
              <a:gd name="connsiteY2928" fmla="*/ 1735432 h 6872568"/>
              <a:gd name="connsiteX2929" fmla="*/ 8454939 w 12192000"/>
              <a:gd name="connsiteY2929" fmla="*/ 1740347 h 6872568"/>
              <a:gd name="connsiteX2930" fmla="*/ 8448424 w 12192000"/>
              <a:gd name="connsiteY2930" fmla="*/ 1748919 h 6872568"/>
              <a:gd name="connsiteX2931" fmla="*/ 8436765 w 12192000"/>
              <a:gd name="connsiteY2931" fmla="*/ 1763207 h 6872568"/>
              <a:gd name="connsiteX2932" fmla="*/ 8415505 w 12192000"/>
              <a:gd name="connsiteY2932" fmla="*/ 1799097 h 6872568"/>
              <a:gd name="connsiteX2933" fmla="*/ 8408648 w 12192000"/>
              <a:gd name="connsiteY2933" fmla="*/ 1840016 h 6872568"/>
              <a:gd name="connsiteX2934" fmla="*/ 8408648 w 12192000"/>
              <a:gd name="connsiteY2934" fmla="*/ 1858532 h 6872568"/>
              <a:gd name="connsiteX2935" fmla="*/ 8428307 w 12192000"/>
              <a:gd name="connsiteY2935" fmla="*/ 1858532 h 6872568"/>
              <a:gd name="connsiteX2936" fmla="*/ 8428307 w 12192000"/>
              <a:gd name="connsiteY2936" fmla="*/ 1838873 h 6872568"/>
              <a:gd name="connsiteX2937" fmla="*/ 8434022 w 12192000"/>
              <a:gd name="connsiteY2937" fmla="*/ 1804812 h 6872568"/>
              <a:gd name="connsiteX2938" fmla="*/ 8452081 w 12192000"/>
              <a:gd name="connsiteY2938" fmla="*/ 1774179 h 6872568"/>
              <a:gd name="connsiteX2939" fmla="*/ 8458368 w 12192000"/>
              <a:gd name="connsiteY2939" fmla="*/ 1766521 h 6872568"/>
              <a:gd name="connsiteX2940" fmla="*/ 8462025 w 12192000"/>
              <a:gd name="connsiteY2940" fmla="*/ 1762178 h 6872568"/>
              <a:gd name="connsiteX2941" fmla="*/ 8463969 w 12192000"/>
              <a:gd name="connsiteY2941" fmla="*/ 1760006 h 6872568"/>
              <a:gd name="connsiteX2942" fmla="*/ 8465112 w 12192000"/>
              <a:gd name="connsiteY2942" fmla="*/ 1758634 h 6872568"/>
              <a:gd name="connsiteX2943" fmla="*/ 8482257 w 12192000"/>
              <a:gd name="connsiteY2943" fmla="*/ 1721830 h 6872568"/>
              <a:gd name="connsiteX2944" fmla="*/ 8482257 w 12192000"/>
              <a:gd name="connsiteY2944" fmla="*/ 1715201 h 6872568"/>
              <a:gd name="connsiteX2945" fmla="*/ 4096529 w 12192000"/>
              <a:gd name="connsiteY2945" fmla="*/ 1712224 h 6872568"/>
              <a:gd name="connsiteX2946" fmla="*/ 4096529 w 12192000"/>
              <a:gd name="connsiteY2946" fmla="*/ 1729140 h 6872568"/>
              <a:gd name="connsiteX2947" fmla="*/ 4166481 w 12192000"/>
              <a:gd name="connsiteY2947" fmla="*/ 1729140 h 6872568"/>
              <a:gd name="connsiteX2948" fmla="*/ 4165909 w 12192000"/>
              <a:gd name="connsiteY2948" fmla="*/ 1732455 h 6872568"/>
              <a:gd name="connsiteX2949" fmla="*/ 4163166 w 12192000"/>
              <a:gd name="connsiteY2949" fmla="*/ 1737369 h 6872568"/>
              <a:gd name="connsiteX2950" fmla="*/ 4156651 w 12192000"/>
              <a:gd name="connsiteY2950" fmla="*/ 1745942 h 6872568"/>
              <a:gd name="connsiteX2951" fmla="*/ 4144992 w 12192000"/>
              <a:gd name="connsiteY2951" fmla="*/ 1760229 h 6872568"/>
              <a:gd name="connsiteX2952" fmla="*/ 4123733 w 12192000"/>
              <a:gd name="connsiteY2952" fmla="*/ 1796120 h 6872568"/>
              <a:gd name="connsiteX2953" fmla="*/ 4116875 w 12192000"/>
              <a:gd name="connsiteY2953" fmla="*/ 1837039 h 6872568"/>
              <a:gd name="connsiteX2954" fmla="*/ 4116875 w 12192000"/>
              <a:gd name="connsiteY2954" fmla="*/ 1855556 h 6872568"/>
              <a:gd name="connsiteX2955" fmla="*/ 4136534 w 12192000"/>
              <a:gd name="connsiteY2955" fmla="*/ 1855556 h 6872568"/>
              <a:gd name="connsiteX2956" fmla="*/ 4136534 w 12192000"/>
              <a:gd name="connsiteY2956" fmla="*/ 1835897 h 6872568"/>
              <a:gd name="connsiteX2957" fmla="*/ 4142249 w 12192000"/>
              <a:gd name="connsiteY2957" fmla="*/ 1801835 h 6872568"/>
              <a:gd name="connsiteX2958" fmla="*/ 4160309 w 12192000"/>
              <a:gd name="connsiteY2958" fmla="*/ 1771203 h 6872568"/>
              <a:gd name="connsiteX2959" fmla="*/ 4166595 w 12192000"/>
              <a:gd name="connsiteY2959" fmla="*/ 1763544 h 6872568"/>
              <a:gd name="connsiteX2960" fmla="*/ 4170253 w 12192000"/>
              <a:gd name="connsiteY2960" fmla="*/ 1759202 h 6872568"/>
              <a:gd name="connsiteX2961" fmla="*/ 4172196 w 12192000"/>
              <a:gd name="connsiteY2961" fmla="*/ 1757029 h 6872568"/>
              <a:gd name="connsiteX2962" fmla="*/ 4173339 w 12192000"/>
              <a:gd name="connsiteY2962" fmla="*/ 1755658 h 6872568"/>
              <a:gd name="connsiteX2963" fmla="*/ 4190484 w 12192000"/>
              <a:gd name="connsiteY2963" fmla="*/ 1718853 h 6872568"/>
              <a:gd name="connsiteX2964" fmla="*/ 4190484 w 12192000"/>
              <a:gd name="connsiteY2964" fmla="*/ 1712224 h 6872568"/>
              <a:gd name="connsiteX2965" fmla="*/ 4746315 w 12192000"/>
              <a:gd name="connsiteY2965" fmla="*/ 1688313 h 6872568"/>
              <a:gd name="connsiteX2966" fmla="*/ 4726451 w 12192000"/>
              <a:gd name="connsiteY2966" fmla="*/ 1802585 h 6872568"/>
              <a:gd name="connsiteX2967" fmla="*/ 4696757 w 12192000"/>
              <a:gd name="connsiteY2967" fmla="*/ 1878766 h 6872568"/>
              <a:gd name="connsiteX2968" fmla="*/ 4720921 w 12192000"/>
              <a:gd name="connsiteY2968" fmla="*/ 1899244 h 6872568"/>
              <a:gd name="connsiteX2969" fmla="*/ 4739967 w 12192000"/>
              <a:gd name="connsiteY2969" fmla="*/ 1861973 h 6872568"/>
              <a:gd name="connsiteX2970" fmla="*/ 4752868 w 12192000"/>
              <a:gd name="connsiteY2970" fmla="*/ 1817739 h 6872568"/>
              <a:gd name="connsiteX2971" fmla="*/ 4805703 w 12192000"/>
              <a:gd name="connsiteY2971" fmla="*/ 1817739 h 6872568"/>
              <a:gd name="connsiteX2972" fmla="*/ 4785634 w 12192000"/>
              <a:gd name="connsiteY2972" fmla="*/ 1937949 h 6872568"/>
              <a:gd name="connsiteX2973" fmla="*/ 4743448 w 12192000"/>
              <a:gd name="connsiteY2973" fmla="*/ 2014744 h 6872568"/>
              <a:gd name="connsiteX2974" fmla="*/ 4768842 w 12192000"/>
              <a:gd name="connsiteY2974" fmla="*/ 2036862 h 6872568"/>
              <a:gd name="connsiteX2975" fmla="*/ 4814305 w 12192000"/>
              <a:gd name="connsiteY2975" fmla="*/ 1948393 h 6872568"/>
              <a:gd name="connsiteX2976" fmla="*/ 4836012 w 12192000"/>
              <a:gd name="connsiteY2976" fmla="*/ 1817739 h 6872568"/>
              <a:gd name="connsiteX2977" fmla="*/ 4882294 w 12192000"/>
              <a:gd name="connsiteY2977" fmla="*/ 1817739 h 6872568"/>
              <a:gd name="connsiteX2978" fmla="*/ 4882294 w 12192000"/>
              <a:gd name="connsiteY2978" fmla="*/ 1782515 h 6872568"/>
              <a:gd name="connsiteX2979" fmla="*/ 4762288 w 12192000"/>
              <a:gd name="connsiteY2979" fmla="*/ 1782515 h 6872568"/>
              <a:gd name="connsiteX2980" fmla="*/ 4771709 w 12192000"/>
              <a:gd name="connsiteY2980" fmla="*/ 1733162 h 6872568"/>
              <a:gd name="connsiteX2981" fmla="*/ 4777034 w 12192000"/>
              <a:gd name="connsiteY2981" fmla="*/ 1697734 h 6872568"/>
              <a:gd name="connsiteX2982" fmla="*/ 11416984 w 12192000"/>
              <a:gd name="connsiteY2982" fmla="*/ 1638520 h 6872568"/>
              <a:gd name="connsiteX2983" fmla="*/ 11397120 w 12192000"/>
              <a:gd name="connsiteY2983" fmla="*/ 1752792 h 6872568"/>
              <a:gd name="connsiteX2984" fmla="*/ 11367426 w 12192000"/>
              <a:gd name="connsiteY2984" fmla="*/ 1828973 h 6872568"/>
              <a:gd name="connsiteX2985" fmla="*/ 11391591 w 12192000"/>
              <a:gd name="connsiteY2985" fmla="*/ 1849451 h 6872568"/>
              <a:gd name="connsiteX2986" fmla="*/ 11410636 w 12192000"/>
              <a:gd name="connsiteY2986" fmla="*/ 1812180 h 6872568"/>
              <a:gd name="connsiteX2987" fmla="*/ 11423538 w 12192000"/>
              <a:gd name="connsiteY2987" fmla="*/ 1767946 h 6872568"/>
              <a:gd name="connsiteX2988" fmla="*/ 11476373 w 12192000"/>
              <a:gd name="connsiteY2988" fmla="*/ 1767946 h 6872568"/>
              <a:gd name="connsiteX2989" fmla="*/ 11456304 w 12192000"/>
              <a:gd name="connsiteY2989" fmla="*/ 1888156 h 6872568"/>
              <a:gd name="connsiteX2990" fmla="*/ 11414117 w 12192000"/>
              <a:gd name="connsiteY2990" fmla="*/ 1964952 h 6872568"/>
              <a:gd name="connsiteX2991" fmla="*/ 11439511 w 12192000"/>
              <a:gd name="connsiteY2991" fmla="*/ 1987068 h 6872568"/>
              <a:gd name="connsiteX2992" fmla="*/ 11484974 w 12192000"/>
              <a:gd name="connsiteY2992" fmla="*/ 1898601 h 6872568"/>
              <a:gd name="connsiteX2993" fmla="*/ 11506681 w 12192000"/>
              <a:gd name="connsiteY2993" fmla="*/ 1767946 h 6872568"/>
              <a:gd name="connsiteX2994" fmla="*/ 11552963 w 12192000"/>
              <a:gd name="connsiteY2994" fmla="*/ 1767946 h 6872568"/>
              <a:gd name="connsiteX2995" fmla="*/ 11552963 w 12192000"/>
              <a:gd name="connsiteY2995" fmla="*/ 1732723 h 6872568"/>
              <a:gd name="connsiteX2996" fmla="*/ 11432958 w 12192000"/>
              <a:gd name="connsiteY2996" fmla="*/ 1732723 h 6872568"/>
              <a:gd name="connsiteX2997" fmla="*/ 11442378 w 12192000"/>
              <a:gd name="connsiteY2997" fmla="*/ 1683369 h 6872568"/>
              <a:gd name="connsiteX2998" fmla="*/ 11447702 w 12192000"/>
              <a:gd name="connsiteY2998" fmla="*/ 1647940 h 6872568"/>
              <a:gd name="connsiteX2999" fmla="*/ 5851513 w 12192000"/>
              <a:gd name="connsiteY2999" fmla="*/ 1637522 h 6872568"/>
              <a:gd name="connsiteX3000" fmla="*/ 5836426 w 12192000"/>
              <a:gd name="connsiteY3000" fmla="*/ 1648265 h 6872568"/>
              <a:gd name="connsiteX3001" fmla="*/ 5846599 w 12192000"/>
              <a:gd name="connsiteY3001" fmla="*/ 1678555 h 6872568"/>
              <a:gd name="connsiteX3002" fmla="*/ 5852428 w 12192000"/>
              <a:gd name="connsiteY3002" fmla="*/ 1704501 h 6872568"/>
              <a:gd name="connsiteX3003" fmla="*/ 5868430 w 12192000"/>
              <a:gd name="connsiteY3003" fmla="*/ 1693757 h 6872568"/>
              <a:gd name="connsiteX3004" fmla="*/ 5863058 w 12192000"/>
              <a:gd name="connsiteY3004" fmla="*/ 1670554 h 6872568"/>
              <a:gd name="connsiteX3005" fmla="*/ 5851513 w 12192000"/>
              <a:gd name="connsiteY3005" fmla="*/ 1637522 h 6872568"/>
              <a:gd name="connsiteX3006" fmla="*/ 5905920 w 12192000"/>
              <a:gd name="connsiteY3006" fmla="*/ 1635006 h 6872568"/>
              <a:gd name="connsiteX3007" fmla="*/ 5890032 w 12192000"/>
              <a:gd name="connsiteY3007" fmla="*/ 1730447 h 6872568"/>
              <a:gd name="connsiteX3008" fmla="*/ 5852428 w 12192000"/>
              <a:gd name="connsiteY3008" fmla="*/ 1789312 h 6872568"/>
              <a:gd name="connsiteX3009" fmla="*/ 5863172 w 12192000"/>
              <a:gd name="connsiteY3009" fmla="*/ 1806457 h 6872568"/>
              <a:gd name="connsiteX3010" fmla="*/ 5887976 w 12192000"/>
              <a:gd name="connsiteY3010" fmla="*/ 1778682 h 6872568"/>
              <a:gd name="connsiteX3011" fmla="*/ 5906377 w 12192000"/>
              <a:gd name="connsiteY3011" fmla="*/ 1739477 h 6872568"/>
              <a:gd name="connsiteX3012" fmla="*/ 5918493 w 12192000"/>
              <a:gd name="connsiteY3012" fmla="*/ 1692042 h 6872568"/>
              <a:gd name="connsiteX3013" fmla="*/ 5924666 w 12192000"/>
              <a:gd name="connsiteY3013" fmla="*/ 1639350 h 6872568"/>
              <a:gd name="connsiteX3014" fmla="*/ 10914647 w 12192000"/>
              <a:gd name="connsiteY3014" fmla="*/ 1612868 h 6872568"/>
              <a:gd name="connsiteX3015" fmla="*/ 10914647 w 12192000"/>
              <a:gd name="connsiteY3015" fmla="*/ 1629785 h 6872568"/>
              <a:gd name="connsiteX3016" fmla="*/ 10984599 w 12192000"/>
              <a:gd name="connsiteY3016" fmla="*/ 1629785 h 6872568"/>
              <a:gd name="connsiteX3017" fmla="*/ 10984027 w 12192000"/>
              <a:gd name="connsiteY3017" fmla="*/ 1633100 h 6872568"/>
              <a:gd name="connsiteX3018" fmla="*/ 10981284 w 12192000"/>
              <a:gd name="connsiteY3018" fmla="*/ 1638015 h 6872568"/>
              <a:gd name="connsiteX3019" fmla="*/ 10974769 w 12192000"/>
              <a:gd name="connsiteY3019" fmla="*/ 1646587 h 6872568"/>
              <a:gd name="connsiteX3020" fmla="*/ 10963110 w 12192000"/>
              <a:gd name="connsiteY3020" fmla="*/ 1660874 h 6872568"/>
              <a:gd name="connsiteX3021" fmla="*/ 10941850 w 12192000"/>
              <a:gd name="connsiteY3021" fmla="*/ 1696765 h 6872568"/>
              <a:gd name="connsiteX3022" fmla="*/ 10934992 w 12192000"/>
              <a:gd name="connsiteY3022" fmla="*/ 1737684 h 6872568"/>
              <a:gd name="connsiteX3023" fmla="*/ 10934992 w 12192000"/>
              <a:gd name="connsiteY3023" fmla="*/ 1756201 h 6872568"/>
              <a:gd name="connsiteX3024" fmla="*/ 10954652 w 12192000"/>
              <a:gd name="connsiteY3024" fmla="*/ 1756201 h 6872568"/>
              <a:gd name="connsiteX3025" fmla="*/ 10954652 w 12192000"/>
              <a:gd name="connsiteY3025" fmla="*/ 1736541 h 6872568"/>
              <a:gd name="connsiteX3026" fmla="*/ 10960367 w 12192000"/>
              <a:gd name="connsiteY3026" fmla="*/ 1702480 h 6872568"/>
              <a:gd name="connsiteX3027" fmla="*/ 10978426 w 12192000"/>
              <a:gd name="connsiteY3027" fmla="*/ 1671847 h 6872568"/>
              <a:gd name="connsiteX3028" fmla="*/ 10984713 w 12192000"/>
              <a:gd name="connsiteY3028" fmla="*/ 1664189 h 6872568"/>
              <a:gd name="connsiteX3029" fmla="*/ 10988370 w 12192000"/>
              <a:gd name="connsiteY3029" fmla="*/ 1659846 h 6872568"/>
              <a:gd name="connsiteX3030" fmla="*/ 10990314 w 12192000"/>
              <a:gd name="connsiteY3030" fmla="*/ 1657675 h 6872568"/>
              <a:gd name="connsiteX3031" fmla="*/ 10991457 w 12192000"/>
              <a:gd name="connsiteY3031" fmla="*/ 1656303 h 6872568"/>
              <a:gd name="connsiteX3032" fmla="*/ 11008602 w 12192000"/>
              <a:gd name="connsiteY3032" fmla="*/ 1619498 h 6872568"/>
              <a:gd name="connsiteX3033" fmla="*/ 11008602 w 12192000"/>
              <a:gd name="connsiteY3033" fmla="*/ 1612868 h 6872568"/>
              <a:gd name="connsiteX3034" fmla="*/ 3673797 w 12192000"/>
              <a:gd name="connsiteY3034" fmla="*/ 1612207 h 6872568"/>
              <a:gd name="connsiteX3035" fmla="*/ 3564850 w 12192000"/>
              <a:gd name="connsiteY3035" fmla="*/ 1781771 h 6872568"/>
              <a:gd name="connsiteX3036" fmla="*/ 3582462 w 12192000"/>
              <a:gd name="connsiteY3036" fmla="*/ 1808803 h 6872568"/>
              <a:gd name="connsiteX3037" fmla="*/ 3609699 w 12192000"/>
              <a:gd name="connsiteY3037" fmla="*/ 1780133 h 6872568"/>
              <a:gd name="connsiteX3038" fmla="*/ 3633659 w 12192000"/>
              <a:gd name="connsiteY3038" fmla="*/ 1749415 h 6872568"/>
              <a:gd name="connsiteX3039" fmla="*/ 3633659 w 12192000"/>
              <a:gd name="connsiteY3039" fmla="*/ 1890308 h 6872568"/>
              <a:gd name="connsiteX3040" fmla="*/ 3661101 w 12192000"/>
              <a:gd name="connsiteY3040" fmla="*/ 1890308 h 6872568"/>
              <a:gd name="connsiteX3041" fmla="*/ 3661101 w 12192000"/>
              <a:gd name="connsiteY3041" fmla="*/ 1709686 h 6872568"/>
              <a:gd name="connsiteX3042" fmla="*/ 3672979 w 12192000"/>
              <a:gd name="connsiteY3042" fmla="*/ 1687160 h 6872568"/>
              <a:gd name="connsiteX3043" fmla="*/ 3684446 w 12192000"/>
              <a:gd name="connsiteY3043" fmla="*/ 1665042 h 6872568"/>
              <a:gd name="connsiteX3044" fmla="*/ 3693662 w 12192000"/>
              <a:gd name="connsiteY3044" fmla="*/ 1645178 h 6872568"/>
              <a:gd name="connsiteX3045" fmla="*/ 3699192 w 12192000"/>
              <a:gd name="connsiteY3045" fmla="*/ 1629819 h 6872568"/>
              <a:gd name="connsiteX3046" fmla="*/ 10462686 w 12192000"/>
              <a:gd name="connsiteY3046" fmla="*/ 1578737 h 6872568"/>
              <a:gd name="connsiteX3047" fmla="*/ 10322202 w 12192000"/>
              <a:gd name="connsiteY3047" fmla="*/ 1583652 h 6872568"/>
              <a:gd name="connsiteX3048" fmla="*/ 10322202 w 12192000"/>
              <a:gd name="connsiteY3048" fmla="*/ 1618875 h 6872568"/>
              <a:gd name="connsiteX3049" fmla="*/ 10445074 w 12192000"/>
              <a:gd name="connsiteY3049" fmla="*/ 1618875 h 6872568"/>
              <a:gd name="connsiteX3050" fmla="*/ 10445893 w 12192000"/>
              <a:gd name="connsiteY3050" fmla="*/ 1627066 h 6872568"/>
              <a:gd name="connsiteX3051" fmla="*/ 10445893 w 12192000"/>
              <a:gd name="connsiteY3051" fmla="*/ 1634439 h 6872568"/>
              <a:gd name="connsiteX3052" fmla="*/ 10445074 w 12192000"/>
              <a:gd name="connsiteY3052" fmla="*/ 1652460 h 6872568"/>
              <a:gd name="connsiteX3053" fmla="*/ 10442207 w 12192000"/>
              <a:gd name="connsiteY3053" fmla="*/ 1672939 h 6872568"/>
              <a:gd name="connsiteX3054" fmla="*/ 10329984 w 12192000"/>
              <a:gd name="connsiteY3054" fmla="*/ 1672939 h 6872568"/>
              <a:gd name="connsiteX3055" fmla="*/ 10329984 w 12192000"/>
              <a:gd name="connsiteY3055" fmla="*/ 1708163 h 6872568"/>
              <a:gd name="connsiteX3056" fmla="*/ 10437292 w 12192000"/>
              <a:gd name="connsiteY3056" fmla="*/ 1708163 h 6872568"/>
              <a:gd name="connsiteX3057" fmla="*/ 10406984 w 12192000"/>
              <a:gd name="connsiteY3057" fmla="*/ 1800317 h 6872568"/>
              <a:gd name="connsiteX3058" fmla="*/ 10341452 w 12192000"/>
              <a:gd name="connsiteY3058" fmla="*/ 1857247 h 6872568"/>
              <a:gd name="connsiteX3059" fmla="*/ 10359064 w 12192000"/>
              <a:gd name="connsiteY3059" fmla="*/ 1887557 h 6872568"/>
              <a:gd name="connsiteX3060" fmla="*/ 10449580 w 12192000"/>
              <a:gd name="connsiteY3060" fmla="*/ 1789258 h 6872568"/>
              <a:gd name="connsiteX3061" fmla="*/ 10480298 w 12192000"/>
              <a:gd name="connsiteY3061" fmla="*/ 1599625 h 6872568"/>
              <a:gd name="connsiteX3062" fmla="*/ 1207894 w 12192000"/>
              <a:gd name="connsiteY3062" fmla="*/ 1528975 h 6872568"/>
              <a:gd name="connsiteX3063" fmla="*/ 1077649 w 12192000"/>
              <a:gd name="connsiteY3063" fmla="*/ 1533890 h 6872568"/>
              <a:gd name="connsiteX3064" fmla="*/ 1077649 w 12192000"/>
              <a:gd name="connsiteY3064" fmla="*/ 1564199 h 6872568"/>
              <a:gd name="connsiteX3065" fmla="*/ 1191511 w 12192000"/>
              <a:gd name="connsiteY3065" fmla="*/ 1564199 h 6872568"/>
              <a:gd name="connsiteX3066" fmla="*/ 1162841 w 12192000"/>
              <a:gd name="connsiteY3066" fmla="*/ 1621949 h 6872568"/>
              <a:gd name="connsiteX3067" fmla="*/ 1162841 w 12192000"/>
              <a:gd name="connsiteY3067" fmla="*/ 1588364 h 6872568"/>
              <a:gd name="connsiteX3068" fmla="*/ 1135400 w 12192000"/>
              <a:gd name="connsiteY3068" fmla="*/ 1586725 h 6872568"/>
              <a:gd name="connsiteX3069" fmla="*/ 1135400 w 12192000"/>
              <a:gd name="connsiteY3069" fmla="*/ 1673146 h 6872568"/>
              <a:gd name="connsiteX3070" fmla="*/ 1100176 w 12192000"/>
              <a:gd name="connsiteY3070" fmla="*/ 1765710 h 6872568"/>
              <a:gd name="connsiteX3071" fmla="*/ 1121064 w 12192000"/>
              <a:gd name="connsiteY3071" fmla="*/ 1786598 h 6872568"/>
              <a:gd name="connsiteX3072" fmla="*/ 1162841 w 12192000"/>
              <a:gd name="connsiteY3072" fmla="*/ 1673146 h 6872568"/>
              <a:gd name="connsiteX3073" fmla="*/ 1162841 w 12192000"/>
              <a:gd name="connsiteY3073" fmla="*/ 1637922 h 6872568"/>
              <a:gd name="connsiteX3074" fmla="*/ 1175538 w 12192000"/>
              <a:gd name="connsiteY3074" fmla="*/ 1653896 h 6872568"/>
              <a:gd name="connsiteX3075" fmla="*/ 1203389 w 12192000"/>
              <a:gd name="connsiteY3075" fmla="*/ 1613348 h 6872568"/>
              <a:gd name="connsiteX3076" fmla="*/ 1226735 w 12192000"/>
              <a:gd name="connsiteY3076" fmla="*/ 1559284 h 6872568"/>
              <a:gd name="connsiteX3077" fmla="*/ 686655 w 12192000"/>
              <a:gd name="connsiteY3077" fmla="*/ 1513253 h 6872568"/>
              <a:gd name="connsiteX3078" fmla="*/ 671568 w 12192000"/>
              <a:gd name="connsiteY3078" fmla="*/ 1523998 h 6872568"/>
              <a:gd name="connsiteX3079" fmla="*/ 681740 w 12192000"/>
              <a:gd name="connsiteY3079" fmla="*/ 1554287 h 6872568"/>
              <a:gd name="connsiteX3080" fmla="*/ 687570 w 12192000"/>
              <a:gd name="connsiteY3080" fmla="*/ 1580234 h 6872568"/>
              <a:gd name="connsiteX3081" fmla="*/ 703572 w 12192000"/>
              <a:gd name="connsiteY3081" fmla="*/ 1569489 h 6872568"/>
              <a:gd name="connsiteX3082" fmla="*/ 698200 w 12192000"/>
              <a:gd name="connsiteY3082" fmla="*/ 1546286 h 6872568"/>
              <a:gd name="connsiteX3083" fmla="*/ 686655 w 12192000"/>
              <a:gd name="connsiteY3083" fmla="*/ 1513253 h 6872568"/>
              <a:gd name="connsiteX3084" fmla="*/ 741062 w 12192000"/>
              <a:gd name="connsiteY3084" fmla="*/ 1510739 h 6872568"/>
              <a:gd name="connsiteX3085" fmla="*/ 725174 w 12192000"/>
              <a:gd name="connsiteY3085" fmla="*/ 1606179 h 6872568"/>
              <a:gd name="connsiteX3086" fmla="*/ 687570 w 12192000"/>
              <a:gd name="connsiteY3086" fmla="*/ 1665044 h 6872568"/>
              <a:gd name="connsiteX3087" fmla="*/ 698314 w 12192000"/>
              <a:gd name="connsiteY3087" fmla="*/ 1682189 h 6872568"/>
              <a:gd name="connsiteX3088" fmla="*/ 723117 w 12192000"/>
              <a:gd name="connsiteY3088" fmla="*/ 1654414 h 6872568"/>
              <a:gd name="connsiteX3089" fmla="*/ 741519 w 12192000"/>
              <a:gd name="connsiteY3089" fmla="*/ 1615209 h 6872568"/>
              <a:gd name="connsiteX3090" fmla="*/ 753635 w 12192000"/>
              <a:gd name="connsiteY3090" fmla="*/ 1567775 h 6872568"/>
              <a:gd name="connsiteX3091" fmla="*/ 759807 w 12192000"/>
              <a:gd name="connsiteY3091" fmla="*/ 1515082 h 6872568"/>
              <a:gd name="connsiteX3092" fmla="*/ 2182097 w 12192000"/>
              <a:gd name="connsiteY3092" fmla="*/ 1498667 h 6872568"/>
              <a:gd name="connsiteX3093" fmla="*/ 2182097 w 12192000"/>
              <a:gd name="connsiteY3093" fmla="*/ 1564199 h 6872568"/>
              <a:gd name="connsiteX3094" fmla="*/ 2125985 w 12192000"/>
              <a:gd name="connsiteY3094" fmla="*/ 1564199 h 6872568"/>
              <a:gd name="connsiteX3095" fmla="*/ 2125985 w 12192000"/>
              <a:gd name="connsiteY3095" fmla="*/ 1671507 h 6872568"/>
              <a:gd name="connsiteX3096" fmla="*/ 2153427 w 12192000"/>
              <a:gd name="connsiteY3096" fmla="*/ 1671507 h 6872568"/>
              <a:gd name="connsiteX3097" fmla="*/ 2153427 w 12192000"/>
              <a:gd name="connsiteY3097" fmla="*/ 1594507 h 6872568"/>
              <a:gd name="connsiteX3098" fmla="*/ 2239847 w 12192000"/>
              <a:gd name="connsiteY3098" fmla="*/ 1594507 h 6872568"/>
              <a:gd name="connsiteX3099" fmla="*/ 2224487 w 12192000"/>
              <a:gd name="connsiteY3099" fmla="*/ 1699768 h 6872568"/>
              <a:gd name="connsiteX3100" fmla="*/ 2177181 w 12192000"/>
              <a:gd name="connsiteY3100" fmla="*/ 1770625 h 6872568"/>
              <a:gd name="connsiteX3101" fmla="*/ 2196433 w 12192000"/>
              <a:gd name="connsiteY3101" fmla="*/ 1794790 h 6872568"/>
              <a:gd name="connsiteX3102" fmla="*/ 2251110 w 12192000"/>
              <a:gd name="connsiteY3102" fmla="*/ 1709393 h 6872568"/>
              <a:gd name="connsiteX3103" fmla="*/ 2268517 w 12192000"/>
              <a:gd name="connsiteY3103" fmla="*/ 1578534 h 6872568"/>
              <a:gd name="connsiteX3104" fmla="*/ 2257459 w 12192000"/>
              <a:gd name="connsiteY3104" fmla="*/ 1564199 h 6872568"/>
              <a:gd name="connsiteX3105" fmla="*/ 2209128 w 12192000"/>
              <a:gd name="connsiteY3105" fmla="*/ 1564199 h 6872568"/>
              <a:gd name="connsiteX3106" fmla="*/ 2209128 w 12192000"/>
              <a:gd name="connsiteY3106" fmla="*/ 1498667 h 6872568"/>
              <a:gd name="connsiteX3107" fmla="*/ 2953286 w 12192000"/>
              <a:gd name="connsiteY3107" fmla="*/ 1456637 h 6872568"/>
              <a:gd name="connsiteX3108" fmla="*/ 2910538 w 12192000"/>
              <a:gd name="connsiteY3108" fmla="*/ 1547620 h 6872568"/>
              <a:gd name="connsiteX3109" fmla="*/ 2910538 w 12192000"/>
              <a:gd name="connsiteY3109" fmla="*/ 1568880 h 6872568"/>
              <a:gd name="connsiteX3110" fmla="*/ 2965630 w 12192000"/>
              <a:gd name="connsiteY3110" fmla="*/ 1568880 h 6872568"/>
              <a:gd name="connsiteX3111" fmla="*/ 2965630 w 12192000"/>
              <a:gd name="connsiteY3111" fmla="*/ 1601112 h 6872568"/>
              <a:gd name="connsiteX3112" fmla="*/ 2984833 w 12192000"/>
              <a:gd name="connsiteY3112" fmla="*/ 1601112 h 6872568"/>
              <a:gd name="connsiteX3113" fmla="*/ 2984833 w 12192000"/>
              <a:gd name="connsiteY3113" fmla="*/ 1521102 h 6872568"/>
              <a:gd name="connsiteX3114" fmla="*/ 2965630 w 12192000"/>
              <a:gd name="connsiteY3114" fmla="*/ 1521102 h 6872568"/>
              <a:gd name="connsiteX3115" fmla="*/ 2965630 w 12192000"/>
              <a:gd name="connsiteY3115" fmla="*/ 1551277 h 6872568"/>
              <a:gd name="connsiteX3116" fmla="*/ 2929282 w 12192000"/>
              <a:gd name="connsiteY3116" fmla="*/ 1551277 h 6872568"/>
              <a:gd name="connsiteX3117" fmla="*/ 2973860 w 12192000"/>
              <a:gd name="connsiteY3117" fmla="*/ 1456637 h 6872568"/>
              <a:gd name="connsiteX3118" fmla="*/ 8403390 w 12192000"/>
              <a:gd name="connsiteY3118" fmla="*/ 1427774 h 6872568"/>
              <a:gd name="connsiteX3119" fmla="*/ 8388302 w 12192000"/>
              <a:gd name="connsiteY3119" fmla="*/ 1438518 h 6872568"/>
              <a:gd name="connsiteX3120" fmla="*/ 8398475 w 12192000"/>
              <a:gd name="connsiteY3120" fmla="*/ 1468807 h 6872568"/>
              <a:gd name="connsiteX3121" fmla="*/ 8404304 w 12192000"/>
              <a:gd name="connsiteY3121" fmla="*/ 1494754 h 6872568"/>
              <a:gd name="connsiteX3122" fmla="*/ 8420306 w 12192000"/>
              <a:gd name="connsiteY3122" fmla="*/ 1484009 h 6872568"/>
              <a:gd name="connsiteX3123" fmla="*/ 8414934 w 12192000"/>
              <a:gd name="connsiteY3123" fmla="*/ 1460807 h 6872568"/>
              <a:gd name="connsiteX3124" fmla="*/ 8403390 w 12192000"/>
              <a:gd name="connsiteY3124" fmla="*/ 1427774 h 6872568"/>
              <a:gd name="connsiteX3125" fmla="*/ 8457796 w 12192000"/>
              <a:gd name="connsiteY3125" fmla="*/ 1425260 h 6872568"/>
              <a:gd name="connsiteX3126" fmla="*/ 8441909 w 12192000"/>
              <a:gd name="connsiteY3126" fmla="*/ 1520700 h 6872568"/>
              <a:gd name="connsiteX3127" fmla="*/ 8404304 w 12192000"/>
              <a:gd name="connsiteY3127" fmla="*/ 1579565 h 6872568"/>
              <a:gd name="connsiteX3128" fmla="*/ 8415048 w 12192000"/>
              <a:gd name="connsiteY3128" fmla="*/ 1596710 h 6872568"/>
              <a:gd name="connsiteX3129" fmla="*/ 8439851 w 12192000"/>
              <a:gd name="connsiteY3129" fmla="*/ 1568935 h 6872568"/>
              <a:gd name="connsiteX3130" fmla="*/ 8458254 w 12192000"/>
              <a:gd name="connsiteY3130" fmla="*/ 1529730 h 6872568"/>
              <a:gd name="connsiteX3131" fmla="*/ 8470369 w 12192000"/>
              <a:gd name="connsiteY3131" fmla="*/ 1482296 h 6872568"/>
              <a:gd name="connsiteX3132" fmla="*/ 8476542 w 12192000"/>
              <a:gd name="connsiteY3132" fmla="*/ 1429603 h 6872568"/>
              <a:gd name="connsiteX3133" fmla="*/ 4111617 w 12192000"/>
              <a:gd name="connsiteY3133" fmla="*/ 1424797 h 6872568"/>
              <a:gd name="connsiteX3134" fmla="*/ 4096529 w 12192000"/>
              <a:gd name="connsiteY3134" fmla="*/ 1435541 h 6872568"/>
              <a:gd name="connsiteX3135" fmla="*/ 4106702 w 12192000"/>
              <a:gd name="connsiteY3135" fmla="*/ 1465831 h 6872568"/>
              <a:gd name="connsiteX3136" fmla="*/ 4112531 w 12192000"/>
              <a:gd name="connsiteY3136" fmla="*/ 1491777 h 6872568"/>
              <a:gd name="connsiteX3137" fmla="*/ 4128533 w 12192000"/>
              <a:gd name="connsiteY3137" fmla="*/ 1481033 h 6872568"/>
              <a:gd name="connsiteX3138" fmla="*/ 4123161 w 12192000"/>
              <a:gd name="connsiteY3138" fmla="*/ 1457830 h 6872568"/>
              <a:gd name="connsiteX3139" fmla="*/ 4111617 w 12192000"/>
              <a:gd name="connsiteY3139" fmla="*/ 1424797 h 6872568"/>
              <a:gd name="connsiteX3140" fmla="*/ 4166024 w 12192000"/>
              <a:gd name="connsiteY3140" fmla="*/ 1422283 h 6872568"/>
              <a:gd name="connsiteX3141" fmla="*/ 4150136 w 12192000"/>
              <a:gd name="connsiteY3141" fmla="*/ 1517723 h 6872568"/>
              <a:gd name="connsiteX3142" fmla="*/ 4112531 w 12192000"/>
              <a:gd name="connsiteY3142" fmla="*/ 1576588 h 6872568"/>
              <a:gd name="connsiteX3143" fmla="*/ 4123275 w 12192000"/>
              <a:gd name="connsiteY3143" fmla="*/ 1593733 h 6872568"/>
              <a:gd name="connsiteX3144" fmla="*/ 4148079 w 12192000"/>
              <a:gd name="connsiteY3144" fmla="*/ 1565958 h 6872568"/>
              <a:gd name="connsiteX3145" fmla="*/ 4166481 w 12192000"/>
              <a:gd name="connsiteY3145" fmla="*/ 1526753 h 6872568"/>
              <a:gd name="connsiteX3146" fmla="*/ 4178597 w 12192000"/>
              <a:gd name="connsiteY3146" fmla="*/ 1479318 h 6872568"/>
              <a:gd name="connsiteX3147" fmla="*/ 4184769 w 12192000"/>
              <a:gd name="connsiteY3147" fmla="*/ 1426626 h 6872568"/>
              <a:gd name="connsiteX3148" fmla="*/ 5846942 w 12192000"/>
              <a:gd name="connsiteY3148" fmla="*/ 1407702 h 6872568"/>
              <a:gd name="connsiteX3149" fmla="*/ 5846942 w 12192000"/>
              <a:gd name="connsiteY3149" fmla="*/ 1424847 h 6872568"/>
              <a:gd name="connsiteX3150" fmla="*/ 5882832 w 12192000"/>
              <a:gd name="connsiteY3150" fmla="*/ 1424847 h 6872568"/>
              <a:gd name="connsiteX3151" fmla="*/ 5882832 w 12192000"/>
              <a:gd name="connsiteY3151" fmla="*/ 1491827 h 6872568"/>
              <a:gd name="connsiteX3152" fmla="*/ 5836426 w 12192000"/>
              <a:gd name="connsiteY3152" fmla="*/ 1491827 h 6872568"/>
              <a:gd name="connsiteX3153" fmla="*/ 5836426 w 12192000"/>
              <a:gd name="connsiteY3153" fmla="*/ 1508743 h 6872568"/>
              <a:gd name="connsiteX3154" fmla="*/ 5923751 w 12192000"/>
              <a:gd name="connsiteY3154" fmla="*/ 1508743 h 6872568"/>
              <a:gd name="connsiteX3155" fmla="*/ 5923751 w 12192000"/>
              <a:gd name="connsiteY3155" fmla="*/ 1491827 h 6872568"/>
              <a:gd name="connsiteX3156" fmla="*/ 5897919 w 12192000"/>
              <a:gd name="connsiteY3156" fmla="*/ 1491827 h 6872568"/>
              <a:gd name="connsiteX3157" fmla="*/ 5897919 w 12192000"/>
              <a:gd name="connsiteY3157" fmla="*/ 1407702 h 6872568"/>
              <a:gd name="connsiteX3158" fmla="*/ 6508686 w 12192000"/>
              <a:gd name="connsiteY3158" fmla="*/ 1403261 h 6872568"/>
              <a:gd name="connsiteX3159" fmla="*/ 6488822 w 12192000"/>
              <a:gd name="connsiteY3159" fmla="*/ 1517532 h 6872568"/>
              <a:gd name="connsiteX3160" fmla="*/ 6459128 w 12192000"/>
              <a:gd name="connsiteY3160" fmla="*/ 1593713 h 6872568"/>
              <a:gd name="connsiteX3161" fmla="*/ 6483292 w 12192000"/>
              <a:gd name="connsiteY3161" fmla="*/ 1614192 h 6872568"/>
              <a:gd name="connsiteX3162" fmla="*/ 6502338 w 12192000"/>
              <a:gd name="connsiteY3162" fmla="*/ 1576921 h 6872568"/>
              <a:gd name="connsiteX3163" fmla="*/ 6515239 w 12192000"/>
              <a:gd name="connsiteY3163" fmla="*/ 1532687 h 6872568"/>
              <a:gd name="connsiteX3164" fmla="*/ 6568074 w 12192000"/>
              <a:gd name="connsiteY3164" fmla="*/ 1532687 h 6872568"/>
              <a:gd name="connsiteX3165" fmla="*/ 6548005 w 12192000"/>
              <a:gd name="connsiteY3165" fmla="*/ 1652897 h 6872568"/>
              <a:gd name="connsiteX3166" fmla="*/ 6505819 w 12192000"/>
              <a:gd name="connsiteY3166" fmla="*/ 1729692 h 6872568"/>
              <a:gd name="connsiteX3167" fmla="*/ 6531213 w 12192000"/>
              <a:gd name="connsiteY3167" fmla="*/ 1751810 h 6872568"/>
              <a:gd name="connsiteX3168" fmla="*/ 6576676 w 12192000"/>
              <a:gd name="connsiteY3168" fmla="*/ 1663341 h 6872568"/>
              <a:gd name="connsiteX3169" fmla="*/ 6598383 w 12192000"/>
              <a:gd name="connsiteY3169" fmla="*/ 1532687 h 6872568"/>
              <a:gd name="connsiteX3170" fmla="*/ 6644665 w 12192000"/>
              <a:gd name="connsiteY3170" fmla="*/ 1532687 h 6872568"/>
              <a:gd name="connsiteX3171" fmla="*/ 6644665 w 12192000"/>
              <a:gd name="connsiteY3171" fmla="*/ 1497463 h 6872568"/>
              <a:gd name="connsiteX3172" fmla="*/ 6524659 w 12192000"/>
              <a:gd name="connsiteY3172" fmla="*/ 1497463 h 6872568"/>
              <a:gd name="connsiteX3173" fmla="*/ 6534080 w 12192000"/>
              <a:gd name="connsiteY3173" fmla="*/ 1448109 h 6872568"/>
              <a:gd name="connsiteX3174" fmla="*/ 6539404 w 12192000"/>
              <a:gd name="connsiteY3174" fmla="*/ 1412681 h 6872568"/>
              <a:gd name="connsiteX3175" fmla="*/ 10929735 w 12192000"/>
              <a:gd name="connsiteY3175" fmla="*/ 1325442 h 6872568"/>
              <a:gd name="connsiteX3176" fmla="*/ 10914647 w 12192000"/>
              <a:gd name="connsiteY3176" fmla="*/ 1336186 h 6872568"/>
              <a:gd name="connsiteX3177" fmla="*/ 10924820 w 12192000"/>
              <a:gd name="connsiteY3177" fmla="*/ 1366476 h 6872568"/>
              <a:gd name="connsiteX3178" fmla="*/ 10930649 w 12192000"/>
              <a:gd name="connsiteY3178" fmla="*/ 1392422 h 6872568"/>
              <a:gd name="connsiteX3179" fmla="*/ 10946651 w 12192000"/>
              <a:gd name="connsiteY3179" fmla="*/ 1381678 h 6872568"/>
              <a:gd name="connsiteX3180" fmla="*/ 10941279 w 12192000"/>
              <a:gd name="connsiteY3180" fmla="*/ 1358475 h 6872568"/>
              <a:gd name="connsiteX3181" fmla="*/ 10929735 w 12192000"/>
              <a:gd name="connsiteY3181" fmla="*/ 1325442 h 6872568"/>
              <a:gd name="connsiteX3182" fmla="*/ 10984141 w 12192000"/>
              <a:gd name="connsiteY3182" fmla="*/ 1322928 h 6872568"/>
              <a:gd name="connsiteX3183" fmla="*/ 10968254 w 12192000"/>
              <a:gd name="connsiteY3183" fmla="*/ 1418368 h 6872568"/>
              <a:gd name="connsiteX3184" fmla="*/ 10930649 w 12192000"/>
              <a:gd name="connsiteY3184" fmla="*/ 1477233 h 6872568"/>
              <a:gd name="connsiteX3185" fmla="*/ 10941393 w 12192000"/>
              <a:gd name="connsiteY3185" fmla="*/ 1494378 h 6872568"/>
              <a:gd name="connsiteX3186" fmla="*/ 10966196 w 12192000"/>
              <a:gd name="connsiteY3186" fmla="*/ 1466603 h 6872568"/>
              <a:gd name="connsiteX3187" fmla="*/ 10984599 w 12192000"/>
              <a:gd name="connsiteY3187" fmla="*/ 1427398 h 6872568"/>
              <a:gd name="connsiteX3188" fmla="*/ 10996714 w 12192000"/>
              <a:gd name="connsiteY3188" fmla="*/ 1379963 h 6872568"/>
              <a:gd name="connsiteX3189" fmla="*/ 11002887 w 12192000"/>
              <a:gd name="connsiteY3189" fmla="*/ 1327271 h 6872568"/>
              <a:gd name="connsiteX3190" fmla="*/ 682083 w 12192000"/>
              <a:gd name="connsiteY3190" fmla="*/ 1283435 h 6872568"/>
              <a:gd name="connsiteX3191" fmla="*/ 682083 w 12192000"/>
              <a:gd name="connsiteY3191" fmla="*/ 1300579 h 6872568"/>
              <a:gd name="connsiteX3192" fmla="*/ 717973 w 12192000"/>
              <a:gd name="connsiteY3192" fmla="*/ 1300579 h 6872568"/>
              <a:gd name="connsiteX3193" fmla="*/ 717973 w 12192000"/>
              <a:gd name="connsiteY3193" fmla="*/ 1367559 h 6872568"/>
              <a:gd name="connsiteX3194" fmla="*/ 671568 w 12192000"/>
              <a:gd name="connsiteY3194" fmla="*/ 1367559 h 6872568"/>
              <a:gd name="connsiteX3195" fmla="*/ 671568 w 12192000"/>
              <a:gd name="connsiteY3195" fmla="*/ 1384475 h 6872568"/>
              <a:gd name="connsiteX3196" fmla="*/ 758893 w 12192000"/>
              <a:gd name="connsiteY3196" fmla="*/ 1384475 h 6872568"/>
              <a:gd name="connsiteX3197" fmla="*/ 758893 w 12192000"/>
              <a:gd name="connsiteY3197" fmla="*/ 1367559 h 6872568"/>
              <a:gd name="connsiteX3198" fmla="*/ 733061 w 12192000"/>
              <a:gd name="connsiteY3198" fmla="*/ 1367559 h 6872568"/>
              <a:gd name="connsiteX3199" fmla="*/ 733061 w 12192000"/>
              <a:gd name="connsiteY3199" fmla="*/ 1283435 h 6872568"/>
              <a:gd name="connsiteX3200" fmla="*/ 4837242 w 12192000"/>
              <a:gd name="connsiteY3200" fmla="*/ 1232847 h 6872568"/>
              <a:gd name="connsiteX3201" fmla="*/ 4696757 w 12192000"/>
              <a:gd name="connsiteY3201" fmla="*/ 1237761 h 6872568"/>
              <a:gd name="connsiteX3202" fmla="*/ 4696757 w 12192000"/>
              <a:gd name="connsiteY3202" fmla="*/ 1272985 h 6872568"/>
              <a:gd name="connsiteX3203" fmla="*/ 4819629 w 12192000"/>
              <a:gd name="connsiteY3203" fmla="*/ 1272985 h 6872568"/>
              <a:gd name="connsiteX3204" fmla="*/ 4820448 w 12192000"/>
              <a:gd name="connsiteY3204" fmla="*/ 1281177 h 6872568"/>
              <a:gd name="connsiteX3205" fmla="*/ 4820448 w 12192000"/>
              <a:gd name="connsiteY3205" fmla="*/ 1288549 h 6872568"/>
              <a:gd name="connsiteX3206" fmla="*/ 4819629 w 12192000"/>
              <a:gd name="connsiteY3206" fmla="*/ 1306570 h 6872568"/>
              <a:gd name="connsiteX3207" fmla="*/ 4816762 w 12192000"/>
              <a:gd name="connsiteY3207" fmla="*/ 1327049 h 6872568"/>
              <a:gd name="connsiteX3208" fmla="*/ 4704538 w 12192000"/>
              <a:gd name="connsiteY3208" fmla="*/ 1327049 h 6872568"/>
              <a:gd name="connsiteX3209" fmla="*/ 4704538 w 12192000"/>
              <a:gd name="connsiteY3209" fmla="*/ 1362272 h 6872568"/>
              <a:gd name="connsiteX3210" fmla="*/ 4811847 w 12192000"/>
              <a:gd name="connsiteY3210" fmla="*/ 1362272 h 6872568"/>
              <a:gd name="connsiteX3211" fmla="*/ 4781539 w 12192000"/>
              <a:gd name="connsiteY3211" fmla="*/ 1454427 h 6872568"/>
              <a:gd name="connsiteX3212" fmla="*/ 4716007 w 12192000"/>
              <a:gd name="connsiteY3212" fmla="*/ 1511357 h 6872568"/>
              <a:gd name="connsiteX3213" fmla="*/ 4733618 w 12192000"/>
              <a:gd name="connsiteY3213" fmla="*/ 1541666 h 6872568"/>
              <a:gd name="connsiteX3214" fmla="*/ 4824134 w 12192000"/>
              <a:gd name="connsiteY3214" fmla="*/ 1443368 h 6872568"/>
              <a:gd name="connsiteX3215" fmla="*/ 4854852 w 12192000"/>
              <a:gd name="connsiteY3215" fmla="*/ 1253735 h 6872568"/>
              <a:gd name="connsiteX3216" fmla="*/ 8398818 w 12192000"/>
              <a:gd name="connsiteY3216" fmla="*/ 1197955 h 6872568"/>
              <a:gd name="connsiteX3217" fmla="*/ 8398818 w 12192000"/>
              <a:gd name="connsiteY3217" fmla="*/ 1215100 h 6872568"/>
              <a:gd name="connsiteX3218" fmla="*/ 8434708 w 12192000"/>
              <a:gd name="connsiteY3218" fmla="*/ 1215100 h 6872568"/>
              <a:gd name="connsiteX3219" fmla="*/ 8434708 w 12192000"/>
              <a:gd name="connsiteY3219" fmla="*/ 1282080 h 6872568"/>
              <a:gd name="connsiteX3220" fmla="*/ 8388302 w 12192000"/>
              <a:gd name="connsiteY3220" fmla="*/ 1282080 h 6872568"/>
              <a:gd name="connsiteX3221" fmla="*/ 8388302 w 12192000"/>
              <a:gd name="connsiteY3221" fmla="*/ 1298996 h 6872568"/>
              <a:gd name="connsiteX3222" fmla="*/ 8475627 w 12192000"/>
              <a:gd name="connsiteY3222" fmla="*/ 1298996 h 6872568"/>
              <a:gd name="connsiteX3223" fmla="*/ 8475627 w 12192000"/>
              <a:gd name="connsiteY3223" fmla="*/ 1282080 h 6872568"/>
              <a:gd name="connsiteX3224" fmla="*/ 8449795 w 12192000"/>
              <a:gd name="connsiteY3224" fmla="*/ 1282080 h 6872568"/>
              <a:gd name="connsiteX3225" fmla="*/ 8449795 w 12192000"/>
              <a:gd name="connsiteY3225" fmla="*/ 1197955 h 6872568"/>
              <a:gd name="connsiteX3226" fmla="*/ 4107045 w 12192000"/>
              <a:gd name="connsiteY3226" fmla="*/ 1194978 h 6872568"/>
              <a:gd name="connsiteX3227" fmla="*/ 4107045 w 12192000"/>
              <a:gd name="connsiteY3227" fmla="*/ 1212123 h 6872568"/>
              <a:gd name="connsiteX3228" fmla="*/ 4142935 w 12192000"/>
              <a:gd name="connsiteY3228" fmla="*/ 1212123 h 6872568"/>
              <a:gd name="connsiteX3229" fmla="*/ 4142935 w 12192000"/>
              <a:gd name="connsiteY3229" fmla="*/ 1279103 h 6872568"/>
              <a:gd name="connsiteX3230" fmla="*/ 4096529 w 12192000"/>
              <a:gd name="connsiteY3230" fmla="*/ 1279103 h 6872568"/>
              <a:gd name="connsiteX3231" fmla="*/ 4096529 w 12192000"/>
              <a:gd name="connsiteY3231" fmla="*/ 1296019 h 6872568"/>
              <a:gd name="connsiteX3232" fmla="*/ 4183855 w 12192000"/>
              <a:gd name="connsiteY3232" fmla="*/ 1296019 h 6872568"/>
              <a:gd name="connsiteX3233" fmla="*/ 4183855 w 12192000"/>
              <a:gd name="connsiteY3233" fmla="*/ 1279103 h 6872568"/>
              <a:gd name="connsiteX3234" fmla="*/ 4158023 w 12192000"/>
              <a:gd name="connsiteY3234" fmla="*/ 1279103 h 6872568"/>
              <a:gd name="connsiteX3235" fmla="*/ 4158023 w 12192000"/>
              <a:gd name="connsiteY3235" fmla="*/ 1194978 h 6872568"/>
              <a:gd name="connsiteX3236" fmla="*/ 11507910 w 12192000"/>
              <a:gd name="connsiteY3236" fmla="*/ 1183054 h 6872568"/>
              <a:gd name="connsiteX3237" fmla="*/ 11367426 w 12192000"/>
              <a:gd name="connsiteY3237" fmla="*/ 1187968 h 6872568"/>
              <a:gd name="connsiteX3238" fmla="*/ 11367426 w 12192000"/>
              <a:gd name="connsiteY3238" fmla="*/ 1223192 h 6872568"/>
              <a:gd name="connsiteX3239" fmla="*/ 11490298 w 12192000"/>
              <a:gd name="connsiteY3239" fmla="*/ 1223192 h 6872568"/>
              <a:gd name="connsiteX3240" fmla="*/ 11491117 w 12192000"/>
              <a:gd name="connsiteY3240" fmla="*/ 1231383 h 6872568"/>
              <a:gd name="connsiteX3241" fmla="*/ 11491117 w 12192000"/>
              <a:gd name="connsiteY3241" fmla="*/ 1238756 h 6872568"/>
              <a:gd name="connsiteX3242" fmla="*/ 11490298 w 12192000"/>
              <a:gd name="connsiteY3242" fmla="*/ 1256777 h 6872568"/>
              <a:gd name="connsiteX3243" fmla="*/ 11487431 w 12192000"/>
              <a:gd name="connsiteY3243" fmla="*/ 1277256 h 6872568"/>
              <a:gd name="connsiteX3244" fmla="*/ 11375208 w 12192000"/>
              <a:gd name="connsiteY3244" fmla="*/ 1277256 h 6872568"/>
              <a:gd name="connsiteX3245" fmla="*/ 11375208 w 12192000"/>
              <a:gd name="connsiteY3245" fmla="*/ 1312479 h 6872568"/>
              <a:gd name="connsiteX3246" fmla="*/ 11482516 w 12192000"/>
              <a:gd name="connsiteY3246" fmla="*/ 1312479 h 6872568"/>
              <a:gd name="connsiteX3247" fmla="*/ 11452208 w 12192000"/>
              <a:gd name="connsiteY3247" fmla="*/ 1404634 h 6872568"/>
              <a:gd name="connsiteX3248" fmla="*/ 11386676 w 12192000"/>
              <a:gd name="connsiteY3248" fmla="*/ 1461565 h 6872568"/>
              <a:gd name="connsiteX3249" fmla="*/ 11404288 w 12192000"/>
              <a:gd name="connsiteY3249" fmla="*/ 1491873 h 6872568"/>
              <a:gd name="connsiteX3250" fmla="*/ 11494804 w 12192000"/>
              <a:gd name="connsiteY3250" fmla="*/ 1393575 h 6872568"/>
              <a:gd name="connsiteX3251" fmla="*/ 11525522 w 12192000"/>
              <a:gd name="connsiteY3251" fmla="*/ 1203942 h 6872568"/>
              <a:gd name="connsiteX3252" fmla="*/ 2988947 w 12192000"/>
              <a:gd name="connsiteY3252" fmla="*/ 1173706 h 6872568"/>
              <a:gd name="connsiteX3253" fmla="*/ 2910538 w 12192000"/>
              <a:gd name="connsiteY3253" fmla="*/ 1176450 h 6872568"/>
              <a:gd name="connsiteX3254" fmla="*/ 2910538 w 12192000"/>
              <a:gd name="connsiteY3254" fmla="*/ 1196109 h 6872568"/>
              <a:gd name="connsiteX3255" fmla="*/ 2979117 w 12192000"/>
              <a:gd name="connsiteY3255" fmla="*/ 1196109 h 6872568"/>
              <a:gd name="connsiteX3256" fmla="*/ 2979575 w 12192000"/>
              <a:gd name="connsiteY3256" fmla="*/ 1200681 h 6872568"/>
              <a:gd name="connsiteX3257" fmla="*/ 2979575 w 12192000"/>
              <a:gd name="connsiteY3257" fmla="*/ 1204796 h 6872568"/>
              <a:gd name="connsiteX3258" fmla="*/ 2979117 w 12192000"/>
              <a:gd name="connsiteY3258" fmla="*/ 1214854 h 6872568"/>
              <a:gd name="connsiteX3259" fmla="*/ 2977517 w 12192000"/>
              <a:gd name="connsiteY3259" fmla="*/ 1226284 h 6872568"/>
              <a:gd name="connsiteX3260" fmla="*/ 2914881 w 12192000"/>
              <a:gd name="connsiteY3260" fmla="*/ 1226284 h 6872568"/>
              <a:gd name="connsiteX3261" fmla="*/ 2914881 w 12192000"/>
              <a:gd name="connsiteY3261" fmla="*/ 1245944 h 6872568"/>
              <a:gd name="connsiteX3262" fmla="*/ 2974774 w 12192000"/>
              <a:gd name="connsiteY3262" fmla="*/ 1245944 h 6872568"/>
              <a:gd name="connsiteX3263" fmla="*/ 2957858 w 12192000"/>
              <a:gd name="connsiteY3263" fmla="*/ 1297379 h 6872568"/>
              <a:gd name="connsiteX3264" fmla="*/ 2921282 w 12192000"/>
              <a:gd name="connsiteY3264" fmla="*/ 1329154 h 6872568"/>
              <a:gd name="connsiteX3265" fmla="*/ 2931111 w 12192000"/>
              <a:gd name="connsiteY3265" fmla="*/ 1346071 h 6872568"/>
              <a:gd name="connsiteX3266" fmla="*/ 2981632 w 12192000"/>
              <a:gd name="connsiteY3266" fmla="*/ 1291207 h 6872568"/>
              <a:gd name="connsiteX3267" fmla="*/ 2998777 w 12192000"/>
              <a:gd name="connsiteY3267" fmla="*/ 1185365 h 6872568"/>
              <a:gd name="connsiteX3268" fmla="*/ 3564850 w 12192000"/>
              <a:gd name="connsiteY3268" fmla="*/ 1151826 h 6872568"/>
              <a:gd name="connsiteX3269" fmla="*/ 3564850 w 12192000"/>
              <a:gd name="connsiteY3269" fmla="*/ 1182135 h 6872568"/>
              <a:gd name="connsiteX3270" fmla="*/ 3651270 w 12192000"/>
              <a:gd name="connsiteY3270" fmla="*/ 1182135 h 6872568"/>
              <a:gd name="connsiteX3271" fmla="*/ 3651270 w 12192000"/>
              <a:gd name="connsiteY3271" fmla="*/ 1246438 h 6872568"/>
              <a:gd name="connsiteX3272" fmla="*/ 3569766 w 12192000"/>
              <a:gd name="connsiteY3272" fmla="*/ 1246438 h 6872568"/>
              <a:gd name="connsiteX3273" fmla="*/ 3569766 w 12192000"/>
              <a:gd name="connsiteY3273" fmla="*/ 1276746 h 6872568"/>
              <a:gd name="connsiteX3274" fmla="*/ 3651270 w 12192000"/>
              <a:gd name="connsiteY3274" fmla="*/ 1276746 h 6872568"/>
              <a:gd name="connsiteX3275" fmla="*/ 3651270 w 12192000"/>
              <a:gd name="connsiteY3275" fmla="*/ 1343917 h 6872568"/>
              <a:gd name="connsiteX3276" fmla="*/ 3564850 w 12192000"/>
              <a:gd name="connsiteY3276" fmla="*/ 1343917 h 6872568"/>
              <a:gd name="connsiteX3277" fmla="*/ 3564850 w 12192000"/>
              <a:gd name="connsiteY3277" fmla="*/ 1374225 h 6872568"/>
              <a:gd name="connsiteX3278" fmla="*/ 3651270 w 12192000"/>
              <a:gd name="connsiteY3278" fmla="*/ 1374225 h 6872568"/>
              <a:gd name="connsiteX3279" fmla="*/ 3651270 w 12192000"/>
              <a:gd name="connsiteY3279" fmla="*/ 1390198 h 6872568"/>
              <a:gd name="connsiteX3280" fmla="*/ 3678713 w 12192000"/>
              <a:gd name="connsiteY3280" fmla="*/ 1390198 h 6872568"/>
              <a:gd name="connsiteX3281" fmla="*/ 3678713 w 12192000"/>
              <a:gd name="connsiteY3281" fmla="*/ 1151826 h 6872568"/>
              <a:gd name="connsiteX3282" fmla="*/ 5872088 w 12192000"/>
              <a:gd name="connsiteY3282" fmla="*/ 1099473 h 6872568"/>
              <a:gd name="connsiteX3283" fmla="*/ 5857000 w 12192000"/>
              <a:gd name="connsiteY3283" fmla="*/ 1104731 h 6872568"/>
              <a:gd name="connsiteX3284" fmla="*/ 5865915 w 12192000"/>
              <a:gd name="connsiteY3284" fmla="*/ 1149308 h 6872568"/>
              <a:gd name="connsiteX3285" fmla="*/ 5836426 w 12192000"/>
              <a:gd name="connsiteY3285" fmla="*/ 1162795 h 6872568"/>
              <a:gd name="connsiteX3286" fmla="*/ 5841684 w 12192000"/>
              <a:gd name="connsiteY3286" fmla="*/ 1179712 h 6872568"/>
              <a:gd name="connsiteX3287" fmla="*/ 5868658 w 12192000"/>
              <a:gd name="connsiteY3287" fmla="*/ 1165538 h 6872568"/>
              <a:gd name="connsiteX3288" fmla="*/ 5884660 w 12192000"/>
              <a:gd name="connsiteY3288" fmla="*/ 1258350 h 6872568"/>
              <a:gd name="connsiteX3289" fmla="*/ 5899748 w 12192000"/>
              <a:gd name="connsiteY3289" fmla="*/ 1252178 h 6872568"/>
              <a:gd name="connsiteX3290" fmla="*/ 5881917 w 12192000"/>
              <a:gd name="connsiteY3290" fmla="*/ 1158452 h 6872568"/>
              <a:gd name="connsiteX3291" fmla="*/ 5907978 w 12192000"/>
              <a:gd name="connsiteY3291" fmla="*/ 1144964 h 6872568"/>
              <a:gd name="connsiteX3292" fmla="*/ 5895405 w 12192000"/>
              <a:gd name="connsiteY3292" fmla="*/ 1185198 h 6872568"/>
              <a:gd name="connsiteX3293" fmla="*/ 5907063 w 12192000"/>
              <a:gd name="connsiteY3293" fmla="*/ 1195028 h 6872568"/>
              <a:gd name="connsiteX3294" fmla="*/ 5926724 w 12192000"/>
              <a:gd name="connsiteY3294" fmla="*/ 1135135 h 6872568"/>
              <a:gd name="connsiteX3295" fmla="*/ 5919408 w 12192000"/>
              <a:gd name="connsiteY3295" fmla="*/ 1123476 h 6872568"/>
              <a:gd name="connsiteX3296" fmla="*/ 5879403 w 12192000"/>
              <a:gd name="connsiteY3296" fmla="*/ 1143135 h 6872568"/>
              <a:gd name="connsiteX3297" fmla="*/ 10925163 w 12192000"/>
              <a:gd name="connsiteY3297" fmla="*/ 1095623 h 6872568"/>
              <a:gd name="connsiteX3298" fmla="*/ 10925163 w 12192000"/>
              <a:gd name="connsiteY3298" fmla="*/ 1112768 h 6872568"/>
              <a:gd name="connsiteX3299" fmla="*/ 10961053 w 12192000"/>
              <a:gd name="connsiteY3299" fmla="*/ 1112768 h 6872568"/>
              <a:gd name="connsiteX3300" fmla="*/ 10961053 w 12192000"/>
              <a:gd name="connsiteY3300" fmla="*/ 1179748 h 6872568"/>
              <a:gd name="connsiteX3301" fmla="*/ 10914647 w 12192000"/>
              <a:gd name="connsiteY3301" fmla="*/ 1179748 h 6872568"/>
              <a:gd name="connsiteX3302" fmla="*/ 10914647 w 12192000"/>
              <a:gd name="connsiteY3302" fmla="*/ 1196664 h 6872568"/>
              <a:gd name="connsiteX3303" fmla="*/ 11001972 w 12192000"/>
              <a:gd name="connsiteY3303" fmla="*/ 1196664 h 6872568"/>
              <a:gd name="connsiteX3304" fmla="*/ 11001972 w 12192000"/>
              <a:gd name="connsiteY3304" fmla="*/ 1179748 h 6872568"/>
              <a:gd name="connsiteX3305" fmla="*/ 10976140 w 12192000"/>
              <a:gd name="connsiteY3305" fmla="*/ 1179748 h 6872568"/>
              <a:gd name="connsiteX3306" fmla="*/ 10976140 w 12192000"/>
              <a:gd name="connsiteY3306" fmla="*/ 1095623 h 6872568"/>
              <a:gd name="connsiteX3307" fmla="*/ 10414766 w 12192000"/>
              <a:gd name="connsiteY3307" fmla="*/ 1061015 h 6872568"/>
              <a:gd name="connsiteX3308" fmla="*/ 10414766 w 12192000"/>
              <a:gd name="connsiteY3308" fmla="*/ 1147435 h 6872568"/>
              <a:gd name="connsiteX3309" fmla="*/ 10328345 w 12192000"/>
              <a:gd name="connsiteY3309" fmla="*/ 1147435 h 6872568"/>
              <a:gd name="connsiteX3310" fmla="*/ 10328345 w 12192000"/>
              <a:gd name="connsiteY3310" fmla="*/ 1182659 h 6872568"/>
              <a:gd name="connsiteX3311" fmla="*/ 10405345 w 12192000"/>
              <a:gd name="connsiteY3311" fmla="*/ 1182659 h 6872568"/>
              <a:gd name="connsiteX3312" fmla="*/ 10322202 w 12192000"/>
              <a:gd name="connsiteY3312" fmla="*/ 1342393 h 6872568"/>
              <a:gd name="connsiteX3313" fmla="*/ 10342680 w 12192000"/>
              <a:gd name="connsiteY3313" fmla="*/ 1369834 h 6872568"/>
              <a:gd name="connsiteX3314" fmla="*/ 10384662 w 12192000"/>
              <a:gd name="connsiteY3314" fmla="*/ 1314337 h 6872568"/>
              <a:gd name="connsiteX3315" fmla="*/ 10414766 w 12192000"/>
              <a:gd name="connsiteY3315" fmla="*/ 1244914 h 6872568"/>
              <a:gd name="connsiteX3316" fmla="*/ 10414766 w 12192000"/>
              <a:gd name="connsiteY3316" fmla="*/ 1364920 h 6872568"/>
              <a:gd name="connsiteX3317" fmla="*/ 10412513 w 12192000"/>
              <a:gd name="connsiteY3317" fmla="*/ 1373725 h 6872568"/>
              <a:gd name="connsiteX3318" fmla="*/ 10405345 w 12192000"/>
              <a:gd name="connsiteY3318" fmla="*/ 1375978 h 6872568"/>
              <a:gd name="connsiteX3319" fmla="*/ 10386095 w 12192000"/>
              <a:gd name="connsiteY3319" fmla="*/ 1375978 h 6872568"/>
              <a:gd name="connsiteX3320" fmla="*/ 10391010 w 12192000"/>
              <a:gd name="connsiteY3320" fmla="*/ 1411201 h 6872568"/>
              <a:gd name="connsiteX3321" fmla="*/ 10413127 w 12192000"/>
              <a:gd name="connsiteY3321" fmla="*/ 1411201 h 6872568"/>
              <a:gd name="connsiteX3322" fmla="*/ 10438726 w 12192000"/>
              <a:gd name="connsiteY3322" fmla="*/ 1403215 h 6872568"/>
              <a:gd name="connsiteX3323" fmla="*/ 10446713 w 12192000"/>
              <a:gd name="connsiteY3323" fmla="*/ 1377616 h 6872568"/>
              <a:gd name="connsiteX3324" fmla="*/ 10446713 w 12192000"/>
              <a:gd name="connsiteY3324" fmla="*/ 1182659 h 6872568"/>
              <a:gd name="connsiteX3325" fmla="*/ 10511016 w 12192000"/>
              <a:gd name="connsiteY3325" fmla="*/ 1182659 h 6872568"/>
              <a:gd name="connsiteX3326" fmla="*/ 10511016 w 12192000"/>
              <a:gd name="connsiteY3326" fmla="*/ 1147435 h 6872568"/>
              <a:gd name="connsiteX3327" fmla="*/ 10446713 w 12192000"/>
              <a:gd name="connsiteY3327" fmla="*/ 1147435 h 6872568"/>
              <a:gd name="connsiteX3328" fmla="*/ 10446713 w 12192000"/>
              <a:gd name="connsiteY3328" fmla="*/ 1061015 h 6872568"/>
              <a:gd name="connsiteX3329" fmla="*/ 707229 w 12192000"/>
              <a:gd name="connsiteY3329" fmla="*/ 975205 h 6872568"/>
              <a:gd name="connsiteX3330" fmla="*/ 692142 w 12192000"/>
              <a:gd name="connsiteY3330" fmla="*/ 980463 h 6872568"/>
              <a:gd name="connsiteX3331" fmla="*/ 701057 w 12192000"/>
              <a:gd name="connsiteY3331" fmla="*/ 1025040 h 6872568"/>
              <a:gd name="connsiteX3332" fmla="*/ 671568 w 12192000"/>
              <a:gd name="connsiteY3332" fmla="*/ 1038527 h 6872568"/>
              <a:gd name="connsiteX3333" fmla="*/ 676825 w 12192000"/>
              <a:gd name="connsiteY3333" fmla="*/ 1055444 h 6872568"/>
              <a:gd name="connsiteX3334" fmla="*/ 703800 w 12192000"/>
              <a:gd name="connsiteY3334" fmla="*/ 1041271 h 6872568"/>
              <a:gd name="connsiteX3335" fmla="*/ 719802 w 12192000"/>
              <a:gd name="connsiteY3335" fmla="*/ 1134082 h 6872568"/>
              <a:gd name="connsiteX3336" fmla="*/ 734890 w 12192000"/>
              <a:gd name="connsiteY3336" fmla="*/ 1127910 h 6872568"/>
              <a:gd name="connsiteX3337" fmla="*/ 717059 w 12192000"/>
              <a:gd name="connsiteY3337" fmla="*/ 1034184 h 6872568"/>
              <a:gd name="connsiteX3338" fmla="*/ 743119 w 12192000"/>
              <a:gd name="connsiteY3338" fmla="*/ 1020697 h 6872568"/>
              <a:gd name="connsiteX3339" fmla="*/ 730546 w 12192000"/>
              <a:gd name="connsiteY3339" fmla="*/ 1060931 h 6872568"/>
              <a:gd name="connsiteX3340" fmla="*/ 742205 w 12192000"/>
              <a:gd name="connsiteY3340" fmla="*/ 1070760 h 6872568"/>
              <a:gd name="connsiteX3341" fmla="*/ 761865 w 12192000"/>
              <a:gd name="connsiteY3341" fmla="*/ 1010867 h 6872568"/>
              <a:gd name="connsiteX3342" fmla="*/ 754549 w 12192000"/>
              <a:gd name="connsiteY3342" fmla="*/ 999209 h 6872568"/>
              <a:gd name="connsiteX3343" fmla="*/ 714544 w 12192000"/>
              <a:gd name="connsiteY3343" fmla="*/ 1018868 h 6872568"/>
              <a:gd name="connsiteX3344" fmla="*/ 6599612 w 12192000"/>
              <a:gd name="connsiteY3344" fmla="*/ 947794 h 6872568"/>
              <a:gd name="connsiteX3345" fmla="*/ 6459128 w 12192000"/>
              <a:gd name="connsiteY3345" fmla="*/ 952709 h 6872568"/>
              <a:gd name="connsiteX3346" fmla="*/ 6459128 w 12192000"/>
              <a:gd name="connsiteY3346" fmla="*/ 987933 h 6872568"/>
              <a:gd name="connsiteX3347" fmla="*/ 6582000 w 12192000"/>
              <a:gd name="connsiteY3347" fmla="*/ 987933 h 6872568"/>
              <a:gd name="connsiteX3348" fmla="*/ 6582819 w 12192000"/>
              <a:gd name="connsiteY3348" fmla="*/ 996125 h 6872568"/>
              <a:gd name="connsiteX3349" fmla="*/ 6582819 w 12192000"/>
              <a:gd name="connsiteY3349" fmla="*/ 1003497 h 6872568"/>
              <a:gd name="connsiteX3350" fmla="*/ 6582000 w 12192000"/>
              <a:gd name="connsiteY3350" fmla="*/ 1021518 h 6872568"/>
              <a:gd name="connsiteX3351" fmla="*/ 6579133 w 12192000"/>
              <a:gd name="connsiteY3351" fmla="*/ 1041997 h 6872568"/>
              <a:gd name="connsiteX3352" fmla="*/ 6466909 w 12192000"/>
              <a:gd name="connsiteY3352" fmla="*/ 1041997 h 6872568"/>
              <a:gd name="connsiteX3353" fmla="*/ 6466909 w 12192000"/>
              <a:gd name="connsiteY3353" fmla="*/ 1077220 h 6872568"/>
              <a:gd name="connsiteX3354" fmla="*/ 6574218 w 12192000"/>
              <a:gd name="connsiteY3354" fmla="*/ 1077220 h 6872568"/>
              <a:gd name="connsiteX3355" fmla="*/ 6543910 w 12192000"/>
              <a:gd name="connsiteY3355" fmla="*/ 1169375 h 6872568"/>
              <a:gd name="connsiteX3356" fmla="*/ 6478378 w 12192000"/>
              <a:gd name="connsiteY3356" fmla="*/ 1226305 h 6872568"/>
              <a:gd name="connsiteX3357" fmla="*/ 6495989 w 12192000"/>
              <a:gd name="connsiteY3357" fmla="*/ 1256614 h 6872568"/>
              <a:gd name="connsiteX3358" fmla="*/ 6586505 w 12192000"/>
              <a:gd name="connsiteY3358" fmla="*/ 1158316 h 6872568"/>
              <a:gd name="connsiteX3359" fmla="*/ 6617223 w 12192000"/>
              <a:gd name="connsiteY3359" fmla="*/ 968683 h 6872568"/>
              <a:gd name="connsiteX3360" fmla="*/ 8423964 w 12192000"/>
              <a:gd name="connsiteY3360" fmla="*/ 889726 h 6872568"/>
              <a:gd name="connsiteX3361" fmla="*/ 8408876 w 12192000"/>
              <a:gd name="connsiteY3361" fmla="*/ 894984 h 6872568"/>
              <a:gd name="connsiteX3362" fmla="*/ 8417791 w 12192000"/>
              <a:gd name="connsiteY3362" fmla="*/ 939561 h 6872568"/>
              <a:gd name="connsiteX3363" fmla="*/ 8388302 w 12192000"/>
              <a:gd name="connsiteY3363" fmla="*/ 953048 h 6872568"/>
              <a:gd name="connsiteX3364" fmla="*/ 8393560 w 12192000"/>
              <a:gd name="connsiteY3364" fmla="*/ 969965 h 6872568"/>
              <a:gd name="connsiteX3365" fmla="*/ 8420535 w 12192000"/>
              <a:gd name="connsiteY3365" fmla="*/ 955791 h 6872568"/>
              <a:gd name="connsiteX3366" fmla="*/ 8436537 w 12192000"/>
              <a:gd name="connsiteY3366" fmla="*/ 1048603 h 6872568"/>
              <a:gd name="connsiteX3367" fmla="*/ 8451624 w 12192000"/>
              <a:gd name="connsiteY3367" fmla="*/ 1042431 h 6872568"/>
              <a:gd name="connsiteX3368" fmla="*/ 8433793 w 12192000"/>
              <a:gd name="connsiteY3368" fmla="*/ 948705 h 6872568"/>
              <a:gd name="connsiteX3369" fmla="*/ 8459854 w 12192000"/>
              <a:gd name="connsiteY3369" fmla="*/ 935218 h 6872568"/>
              <a:gd name="connsiteX3370" fmla="*/ 8447281 w 12192000"/>
              <a:gd name="connsiteY3370" fmla="*/ 975451 h 6872568"/>
              <a:gd name="connsiteX3371" fmla="*/ 8458939 w 12192000"/>
              <a:gd name="connsiteY3371" fmla="*/ 985281 h 6872568"/>
              <a:gd name="connsiteX3372" fmla="*/ 8478599 w 12192000"/>
              <a:gd name="connsiteY3372" fmla="*/ 925388 h 6872568"/>
              <a:gd name="connsiteX3373" fmla="*/ 8471284 w 12192000"/>
              <a:gd name="connsiteY3373" fmla="*/ 913729 h 6872568"/>
              <a:gd name="connsiteX3374" fmla="*/ 8431279 w 12192000"/>
              <a:gd name="connsiteY3374" fmla="*/ 933389 h 6872568"/>
              <a:gd name="connsiteX3375" fmla="*/ 4132191 w 12192000"/>
              <a:gd name="connsiteY3375" fmla="*/ 886749 h 6872568"/>
              <a:gd name="connsiteX3376" fmla="*/ 4117103 w 12192000"/>
              <a:gd name="connsiteY3376" fmla="*/ 892007 h 6872568"/>
              <a:gd name="connsiteX3377" fmla="*/ 4126019 w 12192000"/>
              <a:gd name="connsiteY3377" fmla="*/ 936584 h 6872568"/>
              <a:gd name="connsiteX3378" fmla="*/ 4096529 w 12192000"/>
              <a:gd name="connsiteY3378" fmla="*/ 950071 h 6872568"/>
              <a:gd name="connsiteX3379" fmla="*/ 4101787 w 12192000"/>
              <a:gd name="connsiteY3379" fmla="*/ 966988 h 6872568"/>
              <a:gd name="connsiteX3380" fmla="*/ 4128762 w 12192000"/>
              <a:gd name="connsiteY3380" fmla="*/ 952815 h 6872568"/>
              <a:gd name="connsiteX3381" fmla="*/ 4144764 w 12192000"/>
              <a:gd name="connsiteY3381" fmla="*/ 1045626 h 6872568"/>
              <a:gd name="connsiteX3382" fmla="*/ 4159851 w 12192000"/>
              <a:gd name="connsiteY3382" fmla="*/ 1039454 h 6872568"/>
              <a:gd name="connsiteX3383" fmla="*/ 4142021 w 12192000"/>
              <a:gd name="connsiteY3383" fmla="*/ 945728 h 6872568"/>
              <a:gd name="connsiteX3384" fmla="*/ 4168081 w 12192000"/>
              <a:gd name="connsiteY3384" fmla="*/ 932241 h 6872568"/>
              <a:gd name="connsiteX3385" fmla="*/ 4155508 w 12192000"/>
              <a:gd name="connsiteY3385" fmla="*/ 972474 h 6872568"/>
              <a:gd name="connsiteX3386" fmla="*/ 4167167 w 12192000"/>
              <a:gd name="connsiteY3386" fmla="*/ 982304 h 6872568"/>
              <a:gd name="connsiteX3387" fmla="*/ 4186826 w 12192000"/>
              <a:gd name="connsiteY3387" fmla="*/ 922411 h 6872568"/>
              <a:gd name="connsiteX3388" fmla="*/ 4179511 w 12192000"/>
              <a:gd name="connsiteY3388" fmla="*/ 910752 h 6872568"/>
              <a:gd name="connsiteX3389" fmla="*/ 4139506 w 12192000"/>
              <a:gd name="connsiteY3389" fmla="*/ 930412 h 6872568"/>
              <a:gd name="connsiteX3390" fmla="*/ 5879174 w 12192000"/>
              <a:gd name="connsiteY3390" fmla="*/ 818905 h 6872568"/>
              <a:gd name="connsiteX3391" fmla="*/ 5836426 w 12192000"/>
              <a:gd name="connsiteY3391" fmla="*/ 909888 h 6872568"/>
              <a:gd name="connsiteX3392" fmla="*/ 5836426 w 12192000"/>
              <a:gd name="connsiteY3392" fmla="*/ 931147 h 6872568"/>
              <a:gd name="connsiteX3393" fmla="*/ 5891518 w 12192000"/>
              <a:gd name="connsiteY3393" fmla="*/ 931147 h 6872568"/>
              <a:gd name="connsiteX3394" fmla="*/ 5891518 w 12192000"/>
              <a:gd name="connsiteY3394" fmla="*/ 963380 h 6872568"/>
              <a:gd name="connsiteX3395" fmla="*/ 5910721 w 12192000"/>
              <a:gd name="connsiteY3395" fmla="*/ 963380 h 6872568"/>
              <a:gd name="connsiteX3396" fmla="*/ 5910721 w 12192000"/>
              <a:gd name="connsiteY3396" fmla="*/ 883370 h 6872568"/>
              <a:gd name="connsiteX3397" fmla="*/ 5891518 w 12192000"/>
              <a:gd name="connsiteY3397" fmla="*/ 883370 h 6872568"/>
              <a:gd name="connsiteX3398" fmla="*/ 5891518 w 12192000"/>
              <a:gd name="connsiteY3398" fmla="*/ 913545 h 6872568"/>
              <a:gd name="connsiteX3399" fmla="*/ 5855171 w 12192000"/>
              <a:gd name="connsiteY3399" fmla="*/ 913545 h 6872568"/>
              <a:gd name="connsiteX3400" fmla="*/ 5899748 w 12192000"/>
              <a:gd name="connsiteY3400" fmla="*/ 818905 h 6872568"/>
              <a:gd name="connsiteX3401" fmla="*/ 10950309 w 12192000"/>
              <a:gd name="connsiteY3401" fmla="*/ 787394 h 6872568"/>
              <a:gd name="connsiteX3402" fmla="*/ 10935221 w 12192000"/>
              <a:gd name="connsiteY3402" fmla="*/ 792652 h 6872568"/>
              <a:gd name="connsiteX3403" fmla="*/ 10944136 w 12192000"/>
              <a:gd name="connsiteY3403" fmla="*/ 837229 h 6872568"/>
              <a:gd name="connsiteX3404" fmla="*/ 10914647 w 12192000"/>
              <a:gd name="connsiteY3404" fmla="*/ 850716 h 6872568"/>
              <a:gd name="connsiteX3405" fmla="*/ 10919905 w 12192000"/>
              <a:gd name="connsiteY3405" fmla="*/ 867633 h 6872568"/>
              <a:gd name="connsiteX3406" fmla="*/ 10946880 w 12192000"/>
              <a:gd name="connsiteY3406" fmla="*/ 853459 h 6872568"/>
              <a:gd name="connsiteX3407" fmla="*/ 10962882 w 12192000"/>
              <a:gd name="connsiteY3407" fmla="*/ 946271 h 6872568"/>
              <a:gd name="connsiteX3408" fmla="*/ 10977969 w 12192000"/>
              <a:gd name="connsiteY3408" fmla="*/ 940099 h 6872568"/>
              <a:gd name="connsiteX3409" fmla="*/ 10960138 w 12192000"/>
              <a:gd name="connsiteY3409" fmla="*/ 846373 h 6872568"/>
              <a:gd name="connsiteX3410" fmla="*/ 10986199 w 12192000"/>
              <a:gd name="connsiteY3410" fmla="*/ 832886 h 6872568"/>
              <a:gd name="connsiteX3411" fmla="*/ 10973626 w 12192000"/>
              <a:gd name="connsiteY3411" fmla="*/ 873119 h 6872568"/>
              <a:gd name="connsiteX3412" fmla="*/ 10985284 w 12192000"/>
              <a:gd name="connsiteY3412" fmla="*/ 882949 h 6872568"/>
              <a:gd name="connsiteX3413" fmla="*/ 11004944 w 12192000"/>
              <a:gd name="connsiteY3413" fmla="*/ 823056 h 6872568"/>
              <a:gd name="connsiteX3414" fmla="*/ 10997629 w 12192000"/>
              <a:gd name="connsiteY3414" fmla="*/ 811397 h 6872568"/>
              <a:gd name="connsiteX3415" fmla="*/ 10957624 w 12192000"/>
              <a:gd name="connsiteY3415" fmla="*/ 831057 h 6872568"/>
              <a:gd name="connsiteX3416" fmla="*/ 4752868 w 12192000"/>
              <a:gd name="connsiteY3416" fmla="*/ 779019 h 6872568"/>
              <a:gd name="connsiteX3417" fmla="*/ 4752868 w 12192000"/>
              <a:gd name="connsiteY3417" fmla="*/ 844551 h 6872568"/>
              <a:gd name="connsiteX3418" fmla="*/ 4696757 w 12192000"/>
              <a:gd name="connsiteY3418" fmla="*/ 844551 h 6872568"/>
              <a:gd name="connsiteX3419" fmla="*/ 4696757 w 12192000"/>
              <a:gd name="connsiteY3419" fmla="*/ 951859 h 6872568"/>
              <a:gd name="connsiteX3420" fmla="*/ 4724198 w 12192000"/>
              <a:gd name="connsiteY3420" fmla="*/ 951859 h 6872568"/>
              <a:gd name="connsiteX3421" fmla="*/ 4724198 w 12192000"/>
              <a:gd name="connsiteY3421" fmla="*/ 874859 h 6872568"/>
              <a:gd name="connsiteX3422" fmla="*/ 4810618 w 12192000"/>
              <a:gd name="connsiteY3422" fmla="*/ 874859 h 6872568"/>
              <a:gd name="connsiteX3423" fmla="*/ 4795260 w 12192000"/>
              <a:gd name="connsiteY3423" fmla="*/ 980120 h 6872568"/>
              <a:gd name="connsiteX3424" fmla="*/ 4747953 w 12192000"/>
              <a:gd name="connsiteY3424" fmla="*/ 1050976 h 6872568"/>
              <a:gd name="connsiteX3425" fmla="*/ 4767203 w 12192000"/>
              <a:gd name="connsiteY3425" fmla="*/ 1075141 h 6872568"/>
              <a:gd name="connsiteX3426" fmla="*/ 4821882 w 12192000"/>
              <a:gd name="connsiteY3426" fmla="*/ 989745 h 6872568"/>
              <a:gd name="connsiteX3427" fmla="*/ 4839289 w 12192000"/>
              <a:gd name="connsiteY3427" fmla="*/ 858886 h 6872568"/>
              <a:gd name="connsiteX3428" fmla="*/ 4828230 w 12192000"/>
              <a:gd name="connsiteY3428" fmla="*/ 844551 h 6872568"/>
              <a:gd name="connsiteX3429" fmla="*/ 4779900 w 12192000"/>
              <a:gd name="connsiteY3429" fmla="*/ 844551 h 6872568"/>
              <a:gd name="connsiteX3430" fmla="*/ 4779900 w 12192000"/>
              <a:gd name="connsiteY3430" fmla="*/ 779019 h 6872568"/>
              <a:gd name="connsiteX3431" fmla="*/ 11423538 w 12192000"/>
              <a:gd name="connsiteY3431" fmla="*/ 729225 h 6872568"/>
              <a:gd name="connsiteX3432" fmla="*/ 11423538 w 12192000"/>
              <a:gd name="connsiteY3432" fmla="*/ 794758 h 6872568"/>
              <a:gd name="connsiteX3433" fmla="*/ 11367426 w 12192000"/>
              <a:gd name="connsiteY3433" fmla="*/ 794758 h 6872568"/>
              <a:gd name="connsiteX3434" fmla="*/ 11367426 w 12192000"/>
              <a:gd name="connsiteY3434" fmla="*/ 902066 h 6872568"/>
              <a:gd name="connsiteX3435" fmla="*/ 11394867 w 12192000"/>
              <a:gd name="connsiteY3435" fmla="*/ 902066 h 6872568"/>
              <a:gd name="connsiteX3436" fmla="*/ 11394867 w 12192000"/>
              <a:gd name="connsiteY3436" fmla="*/ 825066 h 6872568"/>
              <a:gd name="connsiteX3437" fmla="*/ 11481288 w 12192000"/>
              <a:gd name="connsiteY3437" fmla="*/ 825066 h 6872568"/>
              <a:gd name="connsiteX3438" fmla="*/ 11465929 w 12192000"/>
              <a:gd name="connsiteY3438" fmla="*/ 930327 h 6872568"/>
              <a:gd name="connsiteX3439" fmla="*/ 11418623 w 12192000"/>
              <a:gd name="connsiteY3439" fmla="*/ 1001183 h 6872568"/>
              <a:gd name="connsiteX3440" fmla="*/ 11437873 w 12192000"/>
              <a:gd name="connsiteY3440" fmla="*/ 1025348 h 6872568"/>
              <a:gd name="connsiteX3441" fmla="*/ 11492551 w 12192000"/>
              <a:gd name="connsiteY3441" fmla="*/ 939952 h 6872568"/>
              <a:gd name="connsiteX3442" fmla="*/ 11509958 w 12192000"/>
              <a:gd name="connsiteY3442" fmla="*/ 809093 h 6872568"/>
              <a:gd name="connsiteX3443" fmla="*/ 11498899 w 12192000"/>
              <a:gd name="connsiteY3443" fmla="*/ 794758 h 6872568"/>
              <a:gd name="connsiteX3444" fmla="*/ 11450569 w 12192000"/>
              <a:gd name="connsiteY3444" fmla="*/ 794758 h 6872568"/>
              <a:gd name="connsiteX3445" fmla="*/ 11450569 w 12192000"/>
              <a:gd name="connsiteY3445" fmla="*/ 729225 h 6872568"/>
              <a:gd name="connsiteX3446" fmla="*/ 714316 w 12192000"/>
              <a:gd name="connsiteY3446" fmla="*/ 694637 h 6872568"/>
              <a:gd name="connsiteX3447" fmla="*/ 671568 w 12192000"/>
              <a:gd name="connsiteY3447" fmla="*/ 785620 h 6872568"/>
              <a:gd name="connsiteX3448" fmla="*/ 671568 w 12192000"/>
              <a:gd name="connsiteY3448" fmla="*/ 806880 h 6872568"/>
              <a:gd name="connsiteX3449" fmla="*/ 726660 w 12192000"/>
              <a:gd name="connsiteY3449" fmla="*/ 806880 h 6872568"/>
              <a:gd name="connsiteX3450" fmla="*/ 726660 w 12192000"/>
              <a:gd name="connsiteY3450" fmla="*/ 839112 h 6872568"/>
              <a:gd name="connsiteX3451" fmla="*/ 745863 w 12192000"/>
              <a:gd name="connsiteY3451" fmla="*/ 839112 h 6872568"/>
              <a:gd name="connsiteX3452" fmla="*/ 745863 w 12192000"/>
              <a:gd name="connsiteY3452" fmla="*/ 759102 h 6872568"/>
              <a:gd name="connsiteX3453" fmla="*/ 726660 w 12192000"/>
              <a:gd name="connsiteY3453" fmla="*/ 759102 h 6872568"/>
              <a:gd name="connsiteX3454" fmla="*/ 726660 w 12192000"/>
              <a:gd name="connsiteY3454" fmla="*/ 789277 h 6872568"/>
              <a:gd name="connsiteX3455" fmla="*/ 690313 w 12192000"/>
              <a:gd name="connsiteY3455" fmla="*/ 789277 h 6872568"/>
              <a:gd name="connsiteX3456" fmla="*/ 734890 w 12192000"/>
              <a:gd name="connsiteY3456" fmla="*/ 694637 h 6872568"/>
              <a:gd name="connsiteX3457" fmla="*/ 8431050 w 12192000"/>
              <a:gd name="connsiteY3457" fmla="*/ 609158 h 6872568"/>
              <a:gd name="connsiteX3458" fmla="*/ 8388302 w 12192000"/>
              <a:gd name="connsiteY3458" fmla="*/ 700141 h 6872568"/>
              <a:gd name="connsiteX3459" fmla="*/ 8388302 w 12192000"/>
              <a:gd name="connsiteY3459" fmla="*/ 721400 h 6872568"/>
              <a:gd name="connsiteX3460" fmla="*/ 8443395 w 12192000"/>
              <a:gd name="connsiteY3460" fmla="*/ 721400 h 6872568"/>
              <a:gd name="connsiteX3461" fmla="*/ 8443395 w 12192000"/>
              <a:gd name="connsiteY3461" fmla="*/ 753633 h 6872568"/>
              <a:gd name="connsiteX3462" fmla="*/ 8462597 w 12192000"/>
              <a:gd name="connsiteY3462" fmla="*/ 753633 h 6872568"/>
              <a:gd name="connsiteX3463" fmla="*/ 8462597 w 12192000"/>
              <a:gd name="connsiteY3463" fmla="*/ 673623 h 6872568"/>
              <a:gd name="connsiteX3464" fmla="*/ 8443395 w 12192000"/>
              <a:gd name="connsiteY3464" fmla="*/ 673623 h 6872568"/>
              <a:gd name="connsiteX3465" fmla="*/ 8443395 w 12192000"/>
              <a:gd name="connsiteY3465" fmla="*/ 703798 h 6872568"/>
              <a:gd name="connsiteX3466" fmla="*/ 8407047 w 12192000"/>
              <a:gd name="connsiteY3466" fmla="*/ 703798 h 6872568"/>
              <a:gd name="connsiteX3467" fmla="*/ 8451624 w 12192000"/>
              <a:gd name="connsiteY3467" fmla="*/ 609158 h 6872568"/>
              <a:gd name="connsiteX3468" fmla="*/ 4139278 w 12192000"/>
              <a:gd name="connsiteY3468" fmla="*/ 606181 h 6872568"/>
              <a:gd name="connsiteX3469" fmla="*/ 4096529 w 12192000"/>
              <a:gd name="connsiteY3469" fmla="*/ 697164 h 6872568"/>
              <a:gd name="connsiteX3470" fmla="*/ 4096529 w 12192000"/>
              <a:gd name="connsiteY3470" fmla="*/ 718424 h 6872568"/>
              <a:gd name="connsiteX3471" fmla="*/ 4151622 w 12192000"/>
              <a:gd name="connsiteY3471" fmla="*/ 718424 h 6872568"/>
              <a:gd name="connsiteX3472" fmla="*/ 4151622 w 12192000"/>
              <a:gd name="connsiteY3472" fmla="*/ 750656 h 6872568"/>
              <a:gd name="connsiteX3473" fmla="*/ 4170824 w 12192000"/>
              <a:gd name="connsiteY3473" fmla="*/ 750656 h 6872568"/>
              <a:gd name="connsiteX3474" fmla="*/ 4170824 w 12192000"/>
              <a:gd name="connsiteY3474" fmla="*/ 670646 h 6872568"/>
              <a:gd name="connsiteX3475" fmla="*/ 4151622 w 12192000"/>
              <a:gd name="connsiteY3475" fmla="*/ 670646 h 6872568"/>
              <a:gd name="connsiteX3476" fmla="*/ 4151622 w 12192000"/>
              <a:gd name="connsiteY3476" fmla="*/ 700821 h 6872568"/>
              <a:gd name="connsiteX3477" fmla="*/ 4115275 w 12192000"/>
              <a:gd name="connsiteY3477" fmla="*/ 700821 h 6872568"/>
              <a:gd name="connsiteX3478" fmla="*/ 4159851 w 12192000"/>
              <a:gd name="connsiteY3478" fmla="*/ 606181 h 6872568"/>
              <a:gd name="connsiteX3479" fmla="*/ 3694276 w 12192000"/>
              <a:gd name="connsiteY3479" fmla="*/ 574716 h 6872568"/>
              <a:gd name="connsiteX3480" fmla="*/ 3637550 w 12192000"/>
              <a:gd name="connsiteY3480" fmla="*/ 690216 h 6872568"/>
              <a:gd name="connsiteX3481" fmla="*/ 3564850 w 12192000"/>
              <a:gd name="connsiteY3481" fmla="*/ 774998 h 6872568"/>
              <a:gd name="connsiteX3482" fmla="*/ 3580824 w 12192000"/>
              <a:gd name="connsiteY3482" fmla="*/ 808583 h 6872568"/>
              <a:gd name="connsiteX3483" fmla="*/ 3613590 w 12192000"/>
              <a:gd name="connsiteY3483" fmla="*/ 777660 h 6872568"/>
              <a:gd name="connsiteX3484" fmla="*/ 3641441 w 12192000"/>
              <a:gd name="connsiteY3484" fmla="*/ 741413 h 6872568"/>
              <a:gd name="connsiteX3485" fmla="*/ 3641441 w 12192000"/>
              <a:gd name="connsiteY3485" fmla="*/ 915482 h 6872568"/>
              <a:gd name="connsiteX3486" fmla="*/ 3673388 w 12192000"/>
              <a:gd name="connsiteY3486" fmla="*/ 915482 h 6872568"/>
              <a:gd name="connsiteX3487" fmla="*/ 3673388 w 12192000"/>
              <a:gd name="connsiteY3487" fmla="*/ 696359 h 6872568"/>
              <a:gd name="connsiteX3488" fmla="*/ 3689771 w 12192000"/>
              <a:gd name="connsiteY3488" fmla="*/ 668508 h 6872568"/>
              <a:gd name="connsiteX3489" fmla="*/ 3702877 w 12192000"/>
              <a:gd name="connsiteY3489" fmla="*/ 642910 h 6872568"/>
              <a:gd name="connsiteX3490" fmla="*/ 3713117 w 12192000"/>
              <a:gd name="connsiteY3490" fmla="*/ 620383 h 6872568"/>
              <a:gd name="connsiteX3491" fmla="*/ 3721718 w 12192000"/>
              <a:gd name="connsiteY3491" fmla="*/ 602157 h 6872568"/>
              <a:gd name="connsiteX3492" fmla="*/ 5914836 w 12192000"/>
              <a:gd name="connsiteY3492" fmla="*/ 535974 h 6872568"/>
              <a:gd name="connsiteX3493" fmla="*/ 5836426 w 12192000"/>
              <a:gd name="connsiteY3493" fmla="*/ 538717 h 6872568"/>
              <a:gd name="connsiteX3494" fmla="*/ 5836426 w 12192000"/>
              <a:gd name="connsiteY3494" fmla="*/ 558377 h 6872568"/>
              <a:gd name="connsiteX3495" fmla="*/ 5905006 w 12192000"/>
              <a:gd name="connsiteY3495" fmla="*/ 558377 h 6872568"/>
              <a:gd name="connsiteX3496" fmla="*/ 5905463 w 12192000"/>
              <a:gd name="connsiteY3496" fmla="*/ 562949 h 6872568"/>
              <a:gd name="connsiteX3497" fmla="*/ 5905463 w 12192000"/>
              <a:gd name="connsiteY3497" fmla="*/ 567064 h 6872568"/>
              <a:gd name="connsiteX3498" fmla="*/ 5905006 w 12192000"/>
              <a:gd name="connsiteY3498" fmla="*/ 577122 h 6872568"/>
              <a:gd name="connsiteX3499" fmla="*/ 5903406 w 12192000"/>
              <a:gd name="connsiteY3499" fmla="*/ 588552 h 6872568"/>
              <a:gd name="connsiteX3500" fmla="*/ 5840769 w 12192000"/>
              <a:gd name="connsiteY3500" fmla="*/ 588552 h 6872568"/>
              <a:gd name="connsiteX3501" fmla="*/ 5840769 w 12192000"/>
              <a:gd name="connsiteY3501" fmla="*/ 608212 h 6872568"/>
              <a:gd name="connsiteX3502" fmla="*/ 5900662 w 12192000"/>
              <a:gd name="connsiteY3502" fmla="*/ 608212 h 6872568"/>
              <a:gd name="connsiteX3503" fmla="*/ 5883746 w 12192000"/>
              <a:gd name="connsiteY3503" fmla="*/ 659647 h 6872568"/>
              <a:gd name="connsiteX3504" fmla="*/ 5847170 w 12192000"/>
              <a:gd name="connsiteY3504" fmla="*/ 691422 h 6872568"/>
              <a:gd name="connsiteX3505" fmla="*/ 5857000 w 12192000"/>
              <a:gd name="connsiteY3505" fmla="*/ 708339 h 6872568"/>
              <a:gd name="connsiteX3506" fmla="*/ 5907520 w 12192000"/>
              <a:gd name="connsiteY3506" fmla="*/ 653475 h 6872568"/>
              <a:gd name="connsiteX3507" fmla="*/ 5924666 w 12192000"/>
              <a:gd name="connsiteY3507" fmla="*/ 547633 h 6872568"/>
              <a:gd name="connsiteX3508" fmla="*/ 10957395 w 12192000"/>
              <a:gd name="connsiteY3508" fmla="*/ 506826 h 6872568"/>
              <a:gd name="connsiteX3509" fmla="*/ 10914647 w 12192000"/>
              <a:gd name="connsiteY3509" fmla="*/ 597808 h 6872568"/>
              <a:gd name="connsiteX3510" fmla="*/ 10914647 w 12192000"/>
              <a:gd name="connsiteY3510" fmla="*/ 619068 h 6872568"/>
              <a:gd name="connsiteX3511" fmla="*/ 10969740 w 12192000"/>
              <a:gd name="connsiteY3511" fmla="*/ 619068 h 6872568"/>
              <a:gd name="connsiteX3512" fmla="*/ 10969740 w 12192000"/>
              <a:gd name="connsiteY3512" fmla="*/ 651301 h 6872568"/>
              <a:gd name="connsiteX3513" fmla="*/ 10988942 w 12192000"/>
              <a:gd name="connsiteY3513" fmla="*/ 651301 h 6872568"/>
              <a:gd name="connsiteX3514" fmla="*/ 10988942 w 12192000"/>
              <a:gd name="connsiteY3514" fmla="*/ 571291 h 6872568"/>
              <a:gd name="connsiteX3515" fmla="*/ 10969740 w 12192000"/>
              <a:gd name="connsiteY3515" fmla="*/ 571291 h 6872568"/>
              <a:gd name="connsiteX3516" fmla="*/ 10969740 w 12192000"/>
              <a:gd name="connsiteY3516" fmla="*/ 601466 h 6872568"/>
              <a:gd name="connsiteX3517" fmla="*/ 10933392 w 12192000"/>
              <a:gd name="connsiteY3517" fmla="*/ 601466 h 6872568"/>
              <a:gd name="connsiteX3518" fmla="*/ 10977969 w 12192000"/>
              <a:gd name="connsiteY3518" fmla="*/ 506826 h 6872568"/>
              <a:gd name="connsiteX3519" fmla="*/ 6515239 w 12192000"/>
              <a:gd name="connsiteY3519" fmla="*/ 493966 h 6872568"/>
              <a:gd name="connsiteX3520" fmla="*/ 6515239 w 12192000"/>
              <a:gd name="connsiteY3520" fmla="*/ 559499 h 6872568"/>
              <a:gd name="connsiteX3521" fmla="*/ 6459128 w 12192000"/>
              <a:gd name="connsiteY3521" fmla="*/ 559499 h 6872568"/>
              <a:gd name="connsiteX3522" fmla="*/ 6459128 w 12192000"/>
              <a:gd name="connsiteY3522" fmla="*/ 666807 h 6872568"/>
              <a:gd name="connsiteX3523" fmla="*/ 6486569 w 12192000"/>
              <a:gd name="connsiteY3523" fmla="*/ 666807 h 6872568"/>
              <a:gd name="connsiteX3524" fmla="*/ 6486569 w 12192000"/>
              <a:gd name="connsiteY3524" fmla="*/ 589807 h 6872568"/>
              <a:gd name="connsiteX3525" fmla="*/ 6572989 w 12192000"/>
              <a:gd name="connsiteY3525" fmla="*/ 589807 h 6872568"/>
              <a:gd name="connsiteX3526" fmla="*/ 6557630 w 12192000"/>
              <a:gd name="connsiteY3526" fmla="*/ 695068 h 6872568"/>
              <a:gd name="connsiteX3527" fmla="*/ 6510324 w 12192000"/>
              <a:gd name="connsiteY3527" fmla="*/ 765924 h 6872568"/>
              <a:gd name="connsiteX3528" fmla="*/ 6529574 w 12192000"/>
              <a:gd name="connsiteY3528" fmla="*/ 790089 h 6872568"/>
              <a:gd name="connsiteX3529" fmla="*/ 6584253 w 12192000"/>
              <a:gd name="connsiteY3529" fmla="*/ 704693 h 6872568"/>
              <a:gd name="connsiteX3530" fmla="*/ 6601660 w 12192000"/>
              <a:gd name="connsiteY3530" fmla="*/ 573834 h 6872568"/>
              <a:gd name="connsiteX3531" fmla="*/ 6590601 w 12192000"/>
              <a:gd name="connsiteY3531" fmla="*/ 559499 h 6872568"/>
              <a:gd name="connsiteX3532" fmla="*/ 6542271 w 12192000"/>
              <a:gd name="connsiteY3532" fmla="*/ 559499 h 6872568"/>
              <a:gd name="connsiteX3533" fmla="*/ 6542271 w 12192000"/>
              <a:gd name="connsiteY3533" fmla="*/ 493966 h 6872568"/>
              <a:gd name="connsiteX3534" fmla="*/ 749977 w 12192000"/>
              <a:gd name="connsiteY3534" fmla="*/ 411707 h 6872568"/>
              <a:gd name="connsiteX3535" fmla="*/ 671568 w 12192000"/>
              <a:gd name="connsiteY3535" fmla="*/ 414450 h 6872568"/>
              <a:gd name="connsiteX3536" fmla="*/ 671568 w 12192000"/>
              <a:gd name="connsiteY3536" fmla="*/ 434109 h 6872568"/>
              <a:gd name="connsiteX3537" fmla="*/ 740148 w 12192000"/>
              <a:gd name="connsiteY3537" fmla="*/ 434109 h 6872568"/>
              <a:gd name="connsiteX3538" fmla="*/ 740605 w 12192000"/>
              <a:gd name="connsiteY3538" fmla="*/ 438681 h 6872568"/>
              <a:gd name="connsiteX3539" fmla="*/ 740605 w 12192000"/>
              <a:gd name="connsiteY3539" fmla="*/ 442796 h 6872568"/>
              <a:gd name="connsiteX3540" fmla="*/ 740148 w 12192000"/>
              <a:gd name="connsiteY3540" fmla="*/ 452854 h 6872568"/>
              <a:gd name="connsiteX3541" fmla="*/ 738547 w 12192000"/>
              <a:gd name="connsiteY3541" fmla="*/ 464285 h 6872568"/>
              <a:gd name="connsiteX3542" fmla="*/ 675911 w 12192000"/>
              <a:gd name="connsiteY3542" fmla="*/ 464285 h 6872568"/>
              <a:gd name="connsiteX3543" fmla="*/ 675911 w 12192000"/>
              <a:gd name="connsiteY3543" fmla="*/ 483944 h 6872568"/>
              <a:gd name="connsiteX3544" fmla="*/ 735804 w 12192000"/>
              <a:gd name="connsiteY3544" fmla="*/ 483944 h 6872568"/>
              <a:gd name="connsiteX3545" fmla="*/ 718888 w 12192000"/>
              <a:gd name="connsiteY3545" fmla="*/ 535379 h 6872568"/>
              <a:gd name="connsiteX3546" fmla="*/ 682312 w 12192000"/>
              <a:gd name="connsiteY3546" fmla="*/ 567154 h 6872568"/>
              <a:gd name="connsiteX3547" fmla="*/ 692142 w 12192000"/>
              <a:gd name="connsiteY3547" fmla="*/ 584071 h 6872568"/>
              <a:gd name="connsiteX3548" fmla="*/ 742662 w 12192000"/>
              <a:gd name="connsiteY3548" fmla="*/ 529207 h 6872568"/>
              <a:gd name="connsiteX3549" fmla="*/ 759807 w 12192000"/>
              <a:gd name="connsiteY3549" fmla="*/ 423365 h 6872568"/>
              <a:gd name="connsiteX3550" fmla="*/ 8466712 w 12192000"/>
              <a:gd name="connsiteY3550" fmla="*/ 326227 h 6872568"/>
              <a:gd name="connsiteX3551" fmla="*/ 8388302 w 12192000"/>
              <a:gd name="connsiteY3551" fmla="*/ 328971 h 6872568"/>
              <a:gd name="connsiteX3552" fmla="*/ 8388302 w 12192000"/>
              <a:gd name="connsiteY3552" fmla="*/ 348630 h 6872568"/>
              <a:gd name="connsiteX3553" fmla="*/ 8456882 w 12192000"/>
              <a:gd name="connsiteY3553" fmla="*/ 348630 h 6872568"/>
              <a:gd name="connsiteX3554" fmla="*/ 8457339 w 12192000"/>
              <a:gd name="connsiteY3554" fmla="*/ 353202 h 6872568"/>
              <a:gd name="connsiteX3555" fmla="*/ 8457339 w 12192000"/>
              <a:gd name="connsiteY3555" fmla="*/ 357317 h 6872568"/>
              <a:gd name="connsiteX3556" fmla="*/ 8456882 w 12192000"/>
              <a:gd name="connsiteY3556" fmla="*/ 367375 h 6872568"/>
              <a:gd name="connsiteX3557" fmla="*/ 8455282 w 12192000"/>
              <a:gd name="connsiteY3557" fmla="*/ 378805 h 6872568"/>
              <a:gd name="connsiteX3558" fmla="*/ 8392646 w 12192000"/>
              <a:gd name="connsiteY3558" fmla="*/ 378805 h 6872568"/>
              <a:gd name="connsiteX3559" fmla="*/ 8392646 w 12192000"/>
              <a:gd name="connsiteY3559" fmla="*/ 398465 h 6872568"/>
              <a:gd name="connsiteX3560" fmla="*/ 8452539 w 12192000"/>
              <a:gd name="connsiteY3560" fmla="*/ 398465 h 6872568"/>
              <a:gd name="connsiteX3561" fmla="*/ 8435622 w 12192000"/>
              <a:gd name="connsiteY3561" fmla="*/ 449900 h 6872568"/>
              <a:gd name="connsiteX3562" fmla="*/ 8399046 w 12192000"/>
              <a:gd name="connsiteY3562" fmla="*/ 481675 h 6872568"/>
              <a:gd name="connsiteX3563" fmla="*/ 8408876 w 12192000"/>
              <a:gd name="connsiteY3563" fmla="*/ 498591 h 6872568"/>
              <a:gd name="connsiteX3564" fmla="*/ 8459397 w 12192000"/>
              <a:gd name="connsiteY3564" fmla="*/ 443728 h 6872568"/>
              <a:gd name="connsiteX3565" fmla="*/ 8476542 w 12192000"/>
              <a:gd name="connsiteY3565" fmla="*/ 337886 h 6872568"/>
              <a:gd name="connsiteX3566" fmla="*/ 4174939 w 12192000"/>
              <a:gd name="connsiteY3566" fmla="*/ 323250 h 6872568"/>
              <a:gd name="connsiteX3567" fmla="*/ 4096529 w 12192000"/>
              <a:gd name="connsiteY3567" fmla="*/ 325994 h 6872568"/>
              <a:gd name="connsiteX3568" fmla="*/ 4096529 w 12192000"/>
              <a:gd name="connsiteY3568" fmla="*/ 345653 h 6872568"/>
              <a:gd name="connsiteX3569" fmla="*/ 4165109 w 12192000"/>
              <a:gd name="connsiteY3569" fmla="*/ 345653 h 6872568"/>
              <a:gd name="connsiteX3570" fmla="*/ 4165567 w 12192000"/>
              <a:gd name="connsiteY3570" fmla="*/ 350225 h 6872568"/>
              <a:gd name="connsiteX3571" fmla="*/ 4165567 w 12192000"/>
              <a:gd name="connsiteY3571" fmla="*/ 354340 h 6872568"/>
              <a:gd name="connsiteX3572" fmla="*/ 4165109 w 12192000"/>
              <a:gd name="connsiteY3572" fmla="*/ 364398 h 6872568"/>
              <a:gd name="connsiteX3573" fmla="*/ 4163509 w 12192000"/>
              <a:gd name="connsiteY3573" fmla="*/ 375828 h 6872568"/>
              <a:gd name="connsiteX3574" fmla="*/ 4100873 w 12192000"/>
              <a:gd name="connsiteY3574" fmla="*/ 375828 h 6872568"/>
              <a:gd name="connsiteX3575" fmla="*/ 4100873 w 12192000"/>
              <a:gd name="connsiteY3575" fmla="*/ 395488 h 6872568"/>
              <a:gd name="connsiteX3576" fmla="*/ 4160766 w 12192000"/>
              <a:gd name="connsiteY3576" fmla="*/ 395488 h 6872568"/>
              <a:gd name="connsiteX3577" fmla="*/ 4143850 w 12192000"/>
              <a:gd name="connsiteY3577" fmla="*/ 446923 h 6872568"/>
              <a:gd name="connsiteX3578" fmla="*/ 4107273 w 12192000"/>
              <a:gd name="connsiteY3578" fmla="*/ 478698 h 6872568"/>
              <a:gd name="connsiteX3579" fmla="*/ 4117103 w 12192000"/>
              <a:gd name="connsiteY3579" fmla="*/ 495615 h 6872568"/>
              <a:gd name="connsiteX3580" fmla="*/ 4167624 w 12192000"/>
              <a:gd name="connsiteY3580" fmla="*/ 440751 h 6872568"/>
              <a:gd name="connsiteX3581" fmla="*/ 4184769 w 12192000"/>
              <a:gd name="connsiteY3581" fmla="*/ 334909 h 6872568"/>
              <a:gd name="connsiteX3582" fmla="*/ 10993057 w 12192000"/>
              <a:gd name="connsiteY3582" fmla="*/ 223895 h 6872568"/>
              <a:gd name="connsiteX3583" fmla="*/ 10914647 w 12192000"/>
              <a:gd name="connsiteY3583" fmla="*/ 226639 h 6872568"/>
              <a:gd name="connsiteX3584" fmla="*/ 10914647 w 12192000"/>
              <a:gd name="connsiteY3584" fmla="*/ 246298 h 6872568"/>
              <a:gd name="connsiteX3585" fmla="*/ 10983227 w 12192000"/>
              <a:gd name="connsiteY3585" fmla="*/ 246298 h 6872568"/>
              <a:gd name="connsiteX3586" fmla="*/ 10983684 w 12192000"/>
              <a:gd name="connsiteY3586" fmla="*/ 250870 h 6872568"/>
              <a:gd name="connsiteX3587" fmla="*/ 10983684 w 12192000"/>
              <a:gd name="connsiteY3587" fmla="*/ 254985 h 6872568"/>
              <a:gd name="connsiteX3588" fmla="*/ 10983227 w 12192000"/>
              <a:gd name="connsiteY3588" fmla="*/ 265043 h 6872568"/>
              <a:gd name="connsiteX3589" fmla="*/ 10981627 w 12192000"/>
              <a:gd name="connsiteY3589" fmla="*/ 276473 h 6872568"/>
              <a:gd name="connsiteX3590" fmla="*/ 10918990 w 12192000"/>
              <a:gd name="connsiteY3590" fmla="*/ 276473 h 6872568"/>
              <a:gd name="connsiteX3591" fmla="*/ 10918990 w 12192000"/>
              <a:gd name="connsiteY3591" fmla="*/ 296133 h 6872568"/>
              <a:gd name="connsiteX3592" fmla="*/ 10978884 w 12192000"/>
              <a:gd name="connsiteY3592" fmla="*/ 296133 h 6872568"/>
              <a:gd name="connsiteX3593" fmla="*/ 10961967 w 12192000"/>
              <a:gd name="connsiteY3593" fmla="*/ 347568 h 6872568"/>
              <a:gd name="connsiteX3594" fmla="*/ 10925391 w 12192000"/>
              <a:gd name="connsiteY3594" fmla="*/ 379343 h 6872568"/>
              <a:gd name="connsiteX3595" fmla="*/ 10935221 w 12192000"/>
              <a:gd name="connsiteY3595" fmla="*/ 396259 h 6872568"/>
              <a:gd name="connsiteX3596" fmla="*/ 10985742 w 12192000"/>
              <a:gd name="connsiteY3596" fmla="*/ 341396 h 6872568"/>
              <a:gd name="connsiteX3597" fmla="*/ 11002887 w 12192000"/>
              <a:gd name="connsiteY3597" fmla="*/ 235554 h 6872568"/>
              <a:gd name="connsiteX3598" fmla="*/ 0 w 12192000"/>
              <a:gd name="connsiteY3598" fmla="*/ 0 h 6872568"/>
              <a:gd name="connsiteX3599" fmla="*/ 12192000 w 12192000"/>
              <a:gd name="connsiteY3599" fmla="*/ 0 h 6872568"/>
              <a:gd name="connsiteX3600" fmla="*/ 12192000 w 12192000"/>
              <a:gd name="connsiteY3600" fmla="*/ 6872568 h 6872568"/>
              <a:gd name="connsiteX3601" fmla="*/ 0 w 12192000"/>
              <a:gd name="connsiteY3601" fmla="*/ 6872568 h 6872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</a:cxnLst>
            <a:rect l="l" t="t" r="r" b="b"/>
            <a:pathLst>
              <a:path w="12192000" h="6872568">
                <a:moveTo>
                  <a:pt x="2956943" y="6675193"/>
                </a:moveTo>
                <a:cubicBezTo>
                  <a:pt x="2942618" y="6675193"/>
                  <a:pt x="2931302" y="6678736"/>
                  <a:pt x="2922996" y="6685823"/>
                </a:cubicBezTo>
                <a:cubicBezTo>
                  <a:pt x="2914691" y="6692910"/>
                  <a:pt x="2910538" y="6702472"/>
                  <a:pt x="2910538" y="6714512"/>
                </a:cubicBezTo>
                <a:cubicBezTo>
                  <a:pt x="2910538" y="6722285"/>
                  <a:pt x="2912671" y="6729333"/>
                  <a:pt x="2916938" y="6735658"/>
                </a:cubicBezTo>
                <a:cubicBezTo>
                  <a:pt x="2921205" y="6741982"/>
                  <a:pt x="2928368" y="6748421"/>
                  <a:pt x="2938426" y="6754974"/>
                </a:cubicBezTo>
                <a:lnTo>
                  <a:pt x="2951685" y="6763661"/>
                </a:lnTo>
                <a:cubicBezTo>
                  <a:pt x="2956410" y="6766862"/>
                  <a:pt x="2960334" y="6769795"/>
                  <a:pt x="2963459" y="6772462"/>
                </a:cubicBezTo>
                <a:cubicBezTo>
                  <a:pt x="2966582" y="6775130"/>
                  <a:pt x="2969097" y="6777835"/>
                  <a:pt x="2971002" y="6780578"/>
                </a:cubicBezTo>
                <a:cubicBezTo>
                  <a:pt x="2972907" y="6783321"/>
                  <a:pt x="2974241" y="6786102"/>
                  <a:pt x="2975003" y="6788922"/>
                </a:cubicBezTo>
                <a:cubicBezTo>
                  <a:pt x="2975764" y="6791741"/>
                  <a:pt x="2976146" y="6794827"/>
                  <a:pt x="2976146" y="6798180"/>
                </a:cubicBezTo>
                <a:lnTo>
                  <a:pt x="2976146" y="6802295"/>
                </a:lnTo>
                <a:lnTo>
                  <a:pt x="2912823" y="6802295"/>
                </a:lnTo>
                <a:lnTo>
                  <a:pt x="2912823" y="6819668"/>
                </a:lnTo>
                <a:lnTo>
                  <a:pt x="2997634" y="6819668"/>
                </a:lnTo>
                <a:cubicBezTo>
                  <a:pt x="2997786" y="6818601"/>
                  <a:pt x="2997863" y="6817535"/>
                  <a:pt x="2997863" y="6816468"/>
                </a:cubicBezTo>
                <a:cubicBezTo>
                  <a:pt x="2997863" y="6815249"/>
                  <a:pt x="2997863" y="6813496"/>
                  <a:pt x="2997863" y="6811210"/>
                </a:cubicBezTo>
                <a:cubicBezTo>
                  <a:pt x="2997863" y="6796427"/>
                  <a:pt x="2995653" y="6784616"/>
                  <a:pt x="2991233" y="6775777"/>
                </a:cubicBezTo>
                <a:cubicBezTo>
                  <a:pt x="2986966" y="6766938"/>
                  <a:pt x="2979422" y="6758861"/>
                  <a:pt x="2968602" y="6751546"/>
                </a:cubicBezTo>
                <a:lnTo>
                  <a:pt x="2952371" y="6740572"/>
                </a:lnTo>
                <a:cubicBezTo>
                  <a:pt x="2944599" y="6735238"/>
                  <a:pt x="2939227" y="6730476"/>
                  <a:pt x="2936255" y="6726285"/>
                </a:cubicBezTo>
                <a:cubicBezTo>
                  <a:pt x="2933283" y="6722094"/>
                  <a:pt x="2931797" y="6717408"/>
                  <a:pt x="2931797" y="6712226"/>
                </a:cubicBezTo>
                <a:cubicBezTo>
                  <a:pt x="2931797" y="6709331"/>
                  <a:pt x="2932407" y="6706626"/>
                  <a:pt x="2933626" y="6704111"/>
                </a:cubicBezTo>
                <a:cubicBezTo>
                  <a:pt x="2934845" y="6701596"/>
                  <a:pt x="2936522" y="6699424"/>
                  <a:pt x="2938655" y="6697596"/>
                </a:cubicBezTo>
                <a:cubicBezTo>
                  <a:pt x="2940789" y="6695767"/>
                  <a:pt x="2943342" y="6694319"/>
                  <a:pt x="2946313" y="6693253"/>
                </a:cubicBezTo>
                <a:cubicBezTo>
                  <a:pt x="2949285" y="6692186"/>
                  <a:pt x="2952524" y="6691652"/>
                  <a:pt x="2956029" y="6691652"/>
                </a:cubicBezTo>
                <a:cubicBezTo>
                  <a:pt x="2961058" y="6691652"/>
                  <a:pt x="2966735" y="6692947"/>
                  <a:pt x="2973059" y="6695539"/>
                </a:cubicBezTo>
                <a:cubicBezTo>
                  <a:pt x="2979384" y="6698129"/>
                  <a:pt x="2986737" y="6702244"/>
                  <a:pt x="2995119" y="6707883"/>
                </a:cubicBezTo>
                <a:lnTo>
                  <a:pt x="2995119" y="6685480"/>
                </a:lnTo>
                <a:cubicBezTo>
                  <a:pt x="2989481" y="6681975"/>
                  <a:pt x="2983537" y="6679384"/>
                  <a:pt x="2977289" y="6677708"/>
                </a:cubicBezTo>
                <a:cubicBezTo>
                  <a:pt x="2971040" y="6676031"/>
                  <a:pt x="2964258" y="6675193"/>
                  <a:pt x="2956943" y="6675193"/>
                </a:cubicBezTo>
                <a:close/>
                <a:moveTo>
                  <a:pt x="2958772" y="6470063"/>
                </a:moveTo>
                <a:cubicBezTo>
                  <a:pt x="2967459" y="6470063"/>
                  <a:pt x="2974241" y="6472616"/>
                  <a:pt x="2979117" y="6477721"/>
                </a:cubicBezTo>
                <a:cubicBezTo>
                  <a:pt x="2983994" y="6482826"/>
                  <a:pt x="2986433" y="6489722"/>
                  <a:pt x="2986433" y="6498409"/>
                </a:cubicBezTo>
                <a:cubicBezTo>
                  <a:pt x="2986433" y="6507705"/>
                  <a:pt x="2984071" y="6515020"/>
                  <a:pt x="2979346" y="6520354"/>
                </a:cubicBezTo>
                <a:cubicBezTo>
                  <a:pt x="2974622" y="6525688"/>
                  <a:pt x="2967916" y="6528356"/>
                  <a:pt x="2959229" y="6528356"/>
                </a:cubicBezTo>
                <a:cubicBezTo>
                  <a:pt x="2950543" y="6528356"/>
                  <a:pt x="2943684" y="6525688"/>
                  <a:pt x="2938655" y="6520354"/>
                </a:cubicBezTo>
                <a:cubicBezTo>
                  <a:pt x="2933626" y="6515020"/>
                  <a:pt x="2931111" y="6507934"/>
                  <a:pt x="2931111" y="6499095"/>
                </a:cubicBezTo>
                <a:cubicBezTo>
                  <a:pt x="2931111" y="6490256"/>
                  <a:pt x="2933626" y="6483207"/>
                  <a:pt x="2938655" y="6477950"/>
                </a:cubicBezTo>
                <a:cubicBezTo>
                  <a:pt x="2943684" y="6472692"/>
                  <a:pt x="2950390" y="6470063"/>
                  <a:pt x="2958772" y="6470063"/>
                </a:cubicBezTo>
                <a:close/>
                <a:moveTo>
                  <a:pt x="2968145" y="6400111"/>
                </a:moveTo>
                <a:cubicBezTo>
                  <a:pt x="2948333" y="6418704"/>
                  <a:pt x="2933778" y="6435772"/>
                  <a:pt x="2924482" y="6451317"/>
                </a:cubicBezTo>
                <a:cubicBezTo>
                  <a:pt x="2915186" y="6466862"/>
                  <a:pt x="2910538" y="6481798"/>
                  <a:pt x="2910538" y="6496123"/>
                </a:cubicBezTo>
                <a:cubicBezTo>
                  <a:pt x="2910538" y="6503743"/>
                  <a:pt x="2911680" y="6510639"/>
                  <a:pt x="2913967" y="6516811"/>
                </a:cubicBezTo>
                <a:cubicBezTo>
                  <a:pt x="2916253" y="6522983"/>
                  <a:pt x="2919529" y="6528241"/>
                  <a:pt x="2923796" y="6532585"/>
                </a:cubicBezTo>
                <a:cubicBezTo>
                  <a:pt x="2928063" y="6536928"/>
                  <a:pt x="2933207" y="6540281"/>
                  <a:pt x="2939227" y="6542643"/>
                </a:cubicBezTo>
                <a:cubicBezTo>
                  <a:pt x="2945246" y="6545005"/>
                  <a:pt x="2951914" y="6546187"/>
                  <a:pt x="2959229" y="6546187"/>
                </a:cubicBezTo>
                <a:cubicBezTo>
                  <a:pt x="2966239" y="6546187"/>
                  <a:pt x="2972678" y="6545005"/>
                  <a:pt x="2978546" y="6542643"/>
                </a:cubicBezTo>
                <a:cubicBezTo>
                  <a:pt x="2984413" y="6540281"/>
                  <a:pt x="2989481" y="6537005"/>
                  <a:pt x="2993748" y="6532814"/>
                </a:cubicBezTo>
                <a:cubicBezTo>
                  <a:pt x="2998015" y="6528623"/>
                  <a:pt x="3001292" y="6523593"/>
                  <a:pt x="3003577" y="6517726"/>
                </a:cubicBezTo>
                <a:cubicBezTo>
                  <a:pt x="3005864" y="6511858"/>
                  <a:pt x="3007007" y="6505343"/>
                  <a:pt x="3007007" y="6498180"/>
                </a:cubicBezTo>
                <a:cubicBezTo>
                  <a:pt x="3007007" y="6491779"/>
                  <a:pt x="3005901" y="6485836"/>
                  <a:pt x="3003692" y="6480350"/>
                </a:cubicBezTo>
                <a:cubicBezTo>
                  <a:pt x="3001482" y="6474863"/>
                  <a:pt x="2998396" y="6470063"/>
                  <a:pt x="2994433" y="6465948"/>
                </a:cubicBezTo>
                <a:cubicBezTo>
                  <a:pt x="2990471" y="6461833"/>
                  <a:pt x="2985785" y="6458594"/>
                  <a:pt x="2980375" y="6456232"/>
                </a:cubicBezTo>
                <a:cubicBezTo>
                  <a:pt x="2974964" y="6453870"/>
                  <a:pt x="2969059" y="6452689"/>
                  <a:pt x="2962658" y="6452689"/>
                </a:cubicBezTo>
                <a:cubicBezTo>
                  <a:pt x="2959610" y="6452689"/>
                  <a:pt x="2956600" y="6452956"/>
                  <a:pt x="2953628" y="6453489"/>
                </a:cubicBezTo>
                <a:cubicBezTo>
                  <a:pt x="2950657" y="6454022"/>
                  <a:pt x="2947723" y="6454899"/>
                  <a:pt x="2944828" y="6456118"/>
                </a:cubicBezTo>
                <a:cubicBezTo>
                  <a:pt x="2953057" y="6444536"/>
                  <a:pt x="2961134" y="6434249"/>
                  <a:pt x="2969059" y="6425257"/>
                </a:cubicBezTo>
                <a:cubicBezTo>
                  <a:pt x="2976984" y="6416265"/>
                  <a:pt x="2985366" y="6407883"/>
                  <a:pt x="2994205" y="6400111"/>
                </a:cubicBezTo>
                <a:close/>
                <a:moveTo>
                  <a:pt x="2925625" y="6113828"/>
                </a:moveTo>
                <a:lnTo>
                  <a:pt x="2910538" y="6124572"/>
                </a:lnTo>
                <a:cubicBezTo>
                  <a:pt x="2914652" y="6135240"/>
                  <a:pt x="2918043" y="6145336"/>
                  <a:pt x="2920710" y="6154861"/>
                </a:cubicBezTo>
                <a:cubicBezTo>
                  <a:pt x="2923377" y="6164386"/>
                  <a:pt x="2925320" y="6173035"/>
                  <a:pt x="2926539" y="6180807"/>
                </a:cubicBezTo>
                <a:lnTo>
                  <a:pt x="2942541" y="6170063"/>
                </a:lnTo>
                <a:cubicBezTo>
                  <a:pt x="2941932" y="6164120"/>
                  <a:pt x="2940141" y="6156385"/>
                  <a:pt x="2937169" y="6146860"/>
                </a:cubicBezTo>
                <a:cubicBezTo>
                  <a:pt x="2934198" y="6137335"/>
                  <a:pt x="2930349" y="6126324"/>
                  <a:pt x="2925625" y="6113828"/>
                </a:cubicBezTo>
                <a:close/>
                <a:moveTo>
                  <a:pt x="2980032" y="6111313"/>
                </a:moveTo>
                <a:cubicBezTo>
                  <a:pt x="2978356" y="6149565"/>
                  <a:pt x="2973059" y="6181379"/>
                  <a:pt x="2964144" y="6206753"/>
                </a:cubicBezTo>
                <a:cubicBezTo>
                  <a:pt x="2955229" y="6232128"/>
                  <a:pt x="2942694" y="6251750"/>
                  <a:pt x="2926539" y="6265618"/>
                </a:cubicBezTo>
                <a:lnTo>
                  <a:pt x="2937284" y="6282763"/>
                </a:lnTo>
                <a:cubicBezTo>
                  <a:pt x="2946580" y="6275753"/>
                  <a:pt x="2954848" y="6266494"/>
                  <a:pt x="2962087" y="6254988"/>
                </a:cubicBezTo>
                <a:cubicBezTo>
                  <a:pt x="2969326" y="6243482"/>
                  <a:pt x="2975460" y="6230413"/>
                  <a:pt x="2980489" y="6215784"/>
                </a:cubicBezTo>
                <a:cubicBezTo>
                  <a:pt x="2985518" y="6201153"/>
                  <a:pt x="2989557" y="6185341"/>
                  <a:pt x="2992605" y="6168349"/>
                </a:cubicBezTo>
                <a:cubicBezTo>
                  <a:pt x="2995653" y="6151356"/>
                  <a:pt x="2997710" y="6133792"/>
                  <a:pt x="2998777" y="6115657"/>
                </a:cubicBezTo>
                <a:close/>
                <a:moveTo>
                  <a:pt x="5882832" y="6037461"/>
                </a:moveTo>
                <a:cubicBezTo>
                  <a:pt x="5868507" y="6037461"/>
                  <a:pt x="5857191" y="6041004"/>
                  <a:pt x="5848885" y="6048091"/>
                </a:cubicBezTo>
                <a:cubicBezTo>
                  <a:pt x="5840579" y="6055178"/>
                  <a:pt x="5836426" y="6064740"/>
                  <a:pt x="5836426" y="6076780"/>
                </a:cubicBezTo>
                <a:cubicBezTo>
                  <a:pt x="5836426" y="6084553"/>
                  <a:pt x="5838559" y="6091601"/>
                  <a:pt x="5842827" y="6097926"/>
                </a:cubicBezTo>
                <a:cubicBezTo>
                  <a:pt x="5847094" y="6104250"/>
                  <a:pt x="5854257" y="6110689"/>
                  <a:pt x="5864315" y="6117242"/>
                </a:cubicBezTo>
                <a:lnTo>
                  <a:pt x="5877574" y="6125929"/>
                </a:lnTo>
                <a:cubicBezTo>
                  <a:pt x="5882298" y="6129130"/>
                  <a:pt x="5886222" y="6132063"/>
                  <a:pt x="5889347" y="6134730"/>
                </a:cubicBezTo>
                <a:cubicBezTo>
                  <a:pt x="5892471" y="6137398"/>
                  <a:pt x="5894985" y="6140103"/>
                  <a:pt x="5896890" y="6142846"/>
                </a:cubicBezTo>
                <a:cubicBezTo>
                  <a:pt x="5898795" y="6145589"/>
                  <a:pt x="5900129" y="6148370"/>
                  <a:pt x="5900892" y="6151190"/>
                </a:cubicBezTo>
                <a:cubicBezTo>
                  <a:pt x="5901653" y="6154009"/>
                  <a:pt x="5902034" y="6157095"/>
                  <a:pt x="5902034" y="6160448"/>
                </a:cubicBezTo>
                <a:lnTo>
                  <a:pt x="5902034" y="6164563"/>
                </a:lnTo>
                <a:lnTo>
                  <a:pt x="5838712" y="6164563"/>
                </a:lnTo>
                <a:lnTo>
                  <a:pt x="5838712" y="6181936"/>
                </a:lnTo>
                <a:lnTo>
                  <a:pt x="5923522" y="6181936"/>
                </a:lnTo>
                <a:cubicBezTo>
                  <a:pt x="5923675" y="6180869"/>
                  <a:pt x="5923751" y="6179803"/>
                  <a:pt x="5923751" y="6178736"/>
                </a:cubicBezTo>
                <a:cubicBezTo>
                  <a:pt x="5923751" y="6177517"/>
                  <a:pt x="5923751" y="6175764"/>
                  <a:pt x="5923751" y="6173478"/>
                </a:cubicBezTo>
                <a:cubicBezTo>
                  <a:pt x="5923751" y="6158695"/>
                  <a:pt x="5921541" y="6146884"/>
                  <a:pt x="5917122" y="6138045"/>
                </a:cubicBezTo>
                <a:cubicBezTo>
                  <a:pt x="5912854" y="6129206"/>
                  <a:pt x="5905311" y="6121129"/>
                  <a:pt x="5894490" y="6113814"/>
                </a:cubicBezTo>
                <a:lnTo>
                  <a:pt x="5878260" y="6102840"/>
                </a:lnTo>
                <a:cubicBezTo>
                  <a:pt x="5870487" y="6097506"/>
                  <a:pt x="5865115" y="6092744"/>
                  <a:pt x="5862144" y="6088553"/>
                </a:cubicBezTo>
                <a:cubicBezTo>
                  <a:pt x="5859172" y="6084362"/>
                  <a:pt x="5857686" y="6079676"/>
                  <a:pt x="5857686" y="6074494"/>
                </a:cubicBezTo>
                <a:cubicBezTo>
                  <a:pt x="5857686" y="6071599"/>
                  <a:pt x="5858295" y="6068894"/>
                  <a:pt x="5859515" y="6066379"/>
                </a:cubicBezTo>
                <a:cubicBezTo>
                  <a:pt x="5860734" y="6063864"/>
                  <a:pt x="5862410" y="6061692"/>
                  <a:pt x="5864544" y="6059864"/>
                </a:cubicBezTo>
                <a:cubicBezTo>
                  <a:pt x="5866677" y="6058035"/>
                  <a:pt x="5869230" y="6056587"/>
                  <a:pt x="5872203" y="6055521"/>
                </a:cubicBezTo>
                <a:cubicBezTo>
                  <a:pt x="5875173" y="6054454"/>
                  <a:pt x="5878413" y="6053920"/>
                  <a:pt x="5881917" y="6053920"/>
                </a:cubicBezTo>
                <a:cubicBezTo>
                  <a:pt x="5886947" y="6053920"/>
                  <a:pt x="5892623" y="6055215"/>
                  <a:pt x="5898949" y="6057807"/>
                </a:cubicBezTo>
                <a:cubicBezTo>
                  <a:pt x="5905272" y="6060397"/>
                  <a:pt x="5912626" y="6064512"/>
                  <a:pt x="5921008" y="6070151"/>
                </a:cubicBezTo>
                <a:lnTo>
                  <a:pt x="5921008" y="6047748"/>
                </a:lnTo>
                <a:cubicBezTo>
                  <a:pt x="5915369" y="6044243"/>
                  <a:pt x="5909426" y="6041652"/>
                  <a:pt x="5903177" y="6039976"/>
                </a:cubicBezTo>
                <a:cubicBezTo>
                  <a:pt x="5896929" y="6038299"/>
                  <a:pt x="5890147" y="6037461"/>
                  <a:pt x="5882832" y="6037461"/>
                </a:cubicBezTo>
                <a:close/>
                <a:moveTo>
                  <a:pt x="717973" y="5913193"/>
                </a:moveTo>
                <a:cubicBezTo>
                  <a:pt x="703648" y="5913193"/>
                  <a:pt x="692332" y="5916736"/>
                  <a:pt x="684026" y="5923823"/>
                </a:cubicBezTo>
                <a:cubicBezTo>
                  <a:pt x="675720" y="5930910"/>
                  <a:pt x="671568" y="5940472"/>
                  <a:pt x="671568" y="5952512"/>
                </a:cubicBezTo>
                <a:cubicBezTo>
                  <a:pt x="671568" y="5960285"/>
                  <a:pt x="673701" y="5967333"/>
                  <a:pt x="677968" y="5973658"/>
                </a:cubicBezTo>
                <a:cubicBezTo>
                  <a:pt x="682236" y="5979982"/>
                  <a:pt x="689398" y="5986421"/>
                  <a:pt x="699457" y="5992974"/>
                </a:cubicBezTo>
                <a:lnTo>
                  <a:pt x="712716" y="6001661"/>
                </a:lnTo>
                <a:cubicBezTo>
                  <a:pt x="717440" y="6004862"/>
                  <a:pt x="721364" y="6007795"/>
                  <a:pt x="724488" y="6010462"/>
                </a:cubicBezTo>
                <a:cubicBezTo>
                  <a:pt x="727613" y="6013130"/>
                  <a:pt x="730127" y="6015835"/>
                  <a:pt x="732032" y="6018578"/>
                </a:cubicBezTo>
                <a:cubicBezTo>
                  <a:pt x="733937" y="6021321"/>
                  <a:pt x="735271" y="6024102"/>
                  <a:pt x="736033" y="6026922"/>
                </a:cubicBezTo>
                <a:cubicBezTo>
                  <a:pt x="736795" y="6029741"/>
                  <a:pt x="737176" y="6032827"/>
                  <a:pt x="737176" y="6036180"/>
                </a:cubicBezTo>
                <a:lnTo>
                  <a:pt x="737176" y="6040295"/>
                </a:lnTo>
                <a:lnTo>
                  <a:pt x="673854" y="6040295"/>
                </a:lnTo>
                <a:lnTo>
                  <a:pt x="673854" y="6057668"/>
                </a:lnTo>
                <a:lnTo>
                  <a:pt x="758664" y="6057668"/>
                </a:lnTo>
                <a:cubicBezTo>
                  <a:pt x="758817" y="6056601"/>
                  <a:pt x="758893" y="6055535"/>
                  <a:pt x="758893" y="6054468"/>
                </a:cubicBezTo>
                <a:cubicBezTo>
                  <a:pt x="758893" y="6053249"/>
                  <a:pt x="758893" y="6051496"/>
                  <a:pt x="758893" y="6049210"/>
                </a:cubicBezTo>
                <a:cubicBezTo>
                  <a:pt x="758893" y="6034427"/>
                  <a:pt x="756683" y="6022616"/>
                  <a:pt x="752263" y="6013777"/>
                </a:cubicBezTo>
                <a:cubicBezTo>
                  <a:pt x="747996" y="6004938"/>
                  <a:pt x="740452" y="5996861"/>
                  <a:pt x="729632" y="5989546"/>
                </a:cubicBezTo>
                <a:lnTo>
                  <a:pt x="713401" y="5978572"/>
                </a:lnTo>
                <a:cubicBezTo>
                  <a:pt x="705629" y="5973238"/>
                  <a:pt x="700257" y="5968476"/>
                  <a:pt x="697285" y="5964285"/>
                </a:cubicBezTo>
                <a:cubicBezTo>
                  <a:pt x="694313" y="5960094"/>
                  <a:pt x="692827" y="5955408"/>
                  <a:pt x="692827" y="5950226"/>
                </a:cubicBezTo>
                <a:cubicBezTo>
                  <a:pt x="692827" y="5947331"/>
                  <a:pt x="693437" y="5944626"/>
                  <a:pt x="694656" y="5942111"/>
                </a:cubicBezTo>
                <a:cubicBezTo>
                  <a:pt x="695875" y="5939596"/>
                  <a:pt x="697552" y="5937424"/>
                  <a:pt x="699685" y="5935596"/>
                </a:cubicBezTo>
                <a:cubicBezTo>
                  <a:pt x="701819" y="5933767"/>
                  <a:pt x="704372" y="5932319"/>
                  <a:pt x="707344" y="5931253"/>
                </a:cubicBezTo>
                <a:cubicBezTo>
                  <a:pt x="710315" y="5930186"/>
                  <a:pt x="713554" y="5929652"/>
                  <a:pt x="717059" y="5929652"/>
                </a:cubicBezTo>
                <a:cubicBezTo>
                  <a:pt x="722088" y="5929652"/>
                  <a:pt x="727765" y="5930947"/>
                  <a:pt x="734090" y="5933539"/>
                </a:cubicBezTo>
                <a:cubicBezTo>
                  <a:pt x="740414" y="5936129"/>
                  <a:pt x="747768" y="5940244"/>
                  <a:pt x="756150" y="5945883"/>
                </a:cubicBezTo>
                <a:lnTo>
                  <a:pt x="756150" y="5923480"/>
                </a:lnTo>
                <a:cubicBezTo>
                  <a:pt x="750511" y="5919975"/>
                  <a:pt x="744567" y="5917384"/>
                  <a:pt x="738319" y="5915708"/>
                </a:cubicBezTo>
                <a:cubicBezTo>
                  <a:pt x="732070" y="5914031"/>
                  <a:pt x="725289" y="5913193"/>
                  <a:pt x="717973" y="5913193"/>
                </a:cubicBezTo>
                <a:close/>
                <a:moveTo>
                  <a:pt x="2971345" y="5853833"/>
                </a:moveTo>
                <a:cubicBezTo>
                  <a:pt x="2956867" y="5894219"/>
                  <a:pt x="2936598" y="5925766"/>
                  <a:pt x="2910538" y="5948474"/>
                </a:cubicBezTo>
                <a:lnTo>
                  <a:pt x="2920367" y="5963561"/>
                </a:lnTo>
                <a:cubicBezTo>
                  <a:pt x="2925701" y="5958227"/>
                  <a:pt x="2930769" y="5952893"/>
                  <a:pt x="2935569" y="5947559"/>
                </a:cubicBezTo>
                <a:cubicBezTo>
                  <a:pt x="2940370" y="5942225"/>
                  <a:pt x="2944828" y="5936510"/>
                  <a:pt x="2948942" y="5930414"/>
                </a:cubicBezTo>
                <a:lnTo>
                  <a:pt x="2948942" y="6009053"/>
                </a:lnTo>
                <a:lnTo>
                  <a:pt x="2964258" y="6009053"/>
                </a:lnTo>
                <a:lnTo>
                  <a:pt x="2964258" y="5908240"/>
                </a:lnTo>
                <a:cubicBezTo>
                  <a:pt x="2966392" y="5904125"/>
                  <a:pt x="2968602" y="5899934"/>
                  <a:pt x="2970888" y="5895667"/>
                </a:cubicBezTo>
                <a:cubicBezTo>
                  <a:pt x="2973174" y="5891400"/>
                  <a:pt x="2975308" y="5887285"/>
                  <a:pt x="2977289" y="5883323"/>
                </a:cubicBezTo>
                <a:cubicBezTo>
                  <a:pt x="2979270" y="5879360"/>
                  <a:pt x="2980984" y="5875664"/>
                  <a:pt x="2982432" y="5872236"/>
                </a:cubicBezTo>
                <a:cubicBezTo>
                  <a:pt x="2983880" y="5868806"/>
                  <a:pt x="2984908" y="5865949"/>
                  <a:pt x="2985518" y="5863663"/>
                </a:cubicBezTo>
                <a:close/>
                <a:moveTo>
                  <a:pt x="5884660" y="5832331"/>
                </a:moveTo>
                <a:cubicBezTo>
                  <a:pt x="5893347" y="5832331"/>
                  <a:pt x="5900129" y="5834884"/>
                  <a:pt x="5905006" y="5839989"/>
                </a:cubicBezTo>
                <a:cubicBezTo>
                  <a:pt x="5909884" y="5845094"/>
                  <a:pt x="5912321" y="5851990"/>
                  <a:pt x="5912321" y="5860677"/>
                </a:cubicBezTo>
                <a:cubicBezTo>
                  <a:pt x="5912321" y="5869973"/>
                  <a:pt x="5909959" y="5877288"/>
                  <a:pt x="5905234" y="5882622"/>
                </a:cubicBezTo>
                <a:cubicBezTo>
                  <a:pt x="5900510" y="5887956"/>
                  <a:pt x="5893804" y="5890624"/>
                  <a:pt x="5885118" y="5890624"/>
                </a:cubicBezTo>
                <a:cubicBezTo>
                  <a:pt x="5876431" y="5890624"/>
                  <a:pt x="5869573" y="5887956"/>
                  <a:pt x="5864544" y="5882622"/>
                </a:cubicBezTo>
                <a:cubicBezTo>
                  <a:pt x="5859515" y="5877288"/>
                  <a:pt x="5857000" y="5870202"/>
                  <a:pt x="5857000" y="5861363"/>
                </a:cubicBezTo>
                <a:cubicBezTo>
                  <a:pt x="5857000" y="5852524"/>
                  <a:pt x="5859515" y="5845475"/>
                  <a:pt x="5864544" y="5840218"/>
                </a:cubicBezTo>
                <a:cubicBezTo>
                  <a:pt x="5869573" y="5834960"/>
                  <a:pt x="5876278" y="5832331"/>
                  <a:pt x="5884660" y="5832331"/>
                </a:cubicBezTo>
                <a:close/>
                <a:moveTo>
                  <a:pt x="8434708" y="5827713"/>
                </a:moveTo>
                <a:cubicBezTo>
                  <a:pt x="8420382" y="5827713"/>
                  <a:pt x="8409067" y="5831256"/>
                  <a:pt x="8400761" y="5838343"/>
                </a:cubicBezTo>
                <a:cubicBezTo>
                  <a:pt x="8392455" y="5845430"/>
                  <a:pt x="8388302" y="5854992"/>
                  <a:pt x="8388302" y="5867032"/>
                </a:cubicBezTo>
                <a:cubicBezTo>
                  <a:pt x="8388302" y="5874805"/>
                  <a:pt x="8390436" y="5881853"/>
                  <a:pt x="8394703" y="5888178"/>
                </a:cubicBezTo>
                <a:cubicBezTo>
                  <a:pt x="8398970" y="5894502"/>
                  <a:pt x="8406133" y="5900941"/>
                  <a:pt x="8416191" y="5907494"/>
                </a:cubicBezTo>
                <a:lnTo>
                  <a:pt x="8429450" y="5916181"/>
                </a:lnTo>
                <a:cubicBezTo>
                  <a:pt x="8434174" y="5919382"/>
                  <a:pt x="8438099" y="5922315"/>
                  <a:pt x="8441223" y="5924982"/>
                </a:cubicBezTo>
                <a:cubicBezTo>
                  <a:pt x="8444347" y="5927650"/>
                  <a:pt x="8446862" y="5930355"/>
                  <a:pt x="8448767" y="5933098"/>
                </a:cubicBezTo>
                <a:cubicBezTo>
                  <a:pt x="8450672" y="5935841"/>
                  <a:pt x="8452005" y="5938622"/>
                  <a:pt x="8452767" y="5941442"/>
                </a:cubicBezTo>
                <a:cubicBezTo>
                  <a:pt x="8453529" y="5944261"/>
                  <a:pt x="8453910" y="5947347"/>
                  <a:pt x="8453910" y="5950700"/>
                </a:cubicBezTo>
                <a:lnTo>
                  <a:pt x="8453910" y="5954815"/>
                </a:lnTo>
                <a:lnTo>
                  <a:pt x="8390588" y="5954815"/>
                </a:lnTo>
                <a:lnTo>
                  <a:pt x="8390588" y="5972188"/>
                </a:lnTo>
                <a:lnTo>
                  <a:pt x="8475399" y="5972188"/>
                </a:lnTo>
                <a:cubicBezTo>
                  <a:pt x="8475551" y="5971121"/>
                  <a:pt x="8475627" y="5970055"/>
                  <a:pt x="8475627" y="5968988"/>
                </a:cubicBezTo>
                <a:cubicBezTo>
                  <a:pt x="8475627" y="5967769"/>
                  <a:pt x="8475627" y="5966016"/>
                  <a:pt x="8475627" y="5963730"/>
                </a:cubicBezTo>
                <a:cubicBezTo>
                  <a:pt x="8475627" y="5948947"/>
                  <a:pt x="8473417" y="5937136"/>
                  <a:pt x="8468998" y="5928297"/>
                </a:cubicBezTo>
                <a:cubicBezTo>
                  <a:pt x="8464731" y="5919458"/>
                  <a:pt x="8457187" y="5911381"/>
                  <a:pt x="8446366" y="5904066"/>
                </a:cubicBezTo>
                <a:lnTo>
                  <a:pt x="8430136" y="5893092"/>
                </a:lnTo>
                <a:cubicBezTo>
                  <a:pt x="8422363" y="5887758"/>
                  <a:pt x="8416991" y="5882996"/>
                  <a:pt x="8414020" y="5878805"/>
                </a:cubicBezTo>
                <a:cubicBezTo>
                  <a:pt x="8411048" y="5874614"/>
                  <a:pt x="8409562" y="5869928"/>
                  <a:pt x="8409562" y="5864746"/>
                </a:cubicBezTo>
                <a:cubicBezTo>
                  <a:pt x="8409562" y="5861851"/>
                  <a:pt x="8410172" y="5859146"/>
                  <a:pt x="8411391" y="5856631"/>
                </a:cubicBezTo>
                <a:cubicBezTo>
                  <a:pt x="8412610" y="5854116"/>
                  <a:pt x="8414286" y="5851944"/>
                  <a:pt x="8416420" y="5850116"/>
                </a:cubicBezTo>
                <a:cubicBezTo>
                  <a:pt x="8418553" y="5848287"/>
                  <a:pt x="8421106" y="5846839"/>
                  <a:pt x="8424078" y="5845773"/>
                </a:cubicBezTo>
                <a:cubicBezTo>
                  <a:pt x="8427050" y="5844706"/>
                  <a:pt x="8430288" y="5844172"/>
                  <a:pt x="8433793" y="5844172"/>
                </a:cubicBezTo>
                <a:cubicBezTo>
                  <a:pt x="8438823" y="5844172"/>
                  <a:pt x="8444500" y="5845467"/>
                  <a:pt x="8450824" y="5848059"/>
                </a:cubicBezTo>
                <a:cubicBezTo>
                  <a:pt x="8457149" y="5850649"/>
                  <a:pt x="8464502" y="5854764"/>
                  <a:pt x="8472884" y="5860403"/>
                </a:cubicBezTo>
                <a:lnTo>
                  <a:pt x="8472884" y="5838000"/>
                </a:lnTo>
                <a:cubicBezTo>
                  <a:pt x="8467245" y="5834495"/>
                  <a:pt x="8461302" y="5831904"/>
                  <a:pt x="8455053" y="5830228"/>
                </a:cubicBezTo>
                <a:cubicBezTo>
                  <a:pt x="8448805" y="5828551"/>
                  <a:pt x="8442023" y="5827713"/>
                  <a:pt x="8434708" y="5827713"/>
                </a:cubicBezTo>
                <a:close/>
                <a:moveTo>
                  <a:pt x="4142935" y="5824737"/>
                </a:moveTo>
                <a:cubicBezTo>
                  <a:pt x="4128609" y="5824737"/>
                  <a:pt x="4117294" y="5828280"/>
                  <a:pt x="4108988" y="5835367"/>
                </a:cubicBezTo>
                <a:cubicBezTo>
                  <a:pt x="4100682" y="5842454"/>
                  <a:pt x="4096529" y="5852016"/>
                  <a:pt x="4096529" y="5864056"/>
                </a:cubicBezTo>
                <a:cubicBezTo>
                  <a:pt x="4096529" y="5871829"/>
                  <a:pt x="4098663" y="5878877"/>
                  <a:pt x="4102930" y="5885202"/>
                </a:cubicBezTo>
                <a:cubicBezTo>
                  <a:pt x="4107197" y="5891526"/>
                  <a:pt x="4114360" y="5897965"/>
                  <a:pt x="4124419" y="5904518"/>
                </a:cubicBezTo>
                <a:lnTo>
                  <a:pt x="4137677" y="5913205"/>
                </a:lnTo>
                <a:cubicBezTo>
                  <a:pt x="4142402" y="5916406"/>
                  <a:pt x="4146326" y="5919339"/>
                  <a:pt x="4149450" y="5922006"/>
                </a:cubicBezTo>
                <a:cubicBezTo>
                  <a:pt x="4152574" y="5924674"/>
                  <a:pt x="4155089" y="5927379"/>
                  <a:pt x="4156994" y="5930122"/>
                </a:cubicBezTo>
                <a:cubicBezTo>
                  <a:pt x="4158899" y="5932865"/>
                  <a:pt x="4160232" y="5935646"/>
                  <a:pt x="4160995" y="5938466"/>
                </a:cubicBezTo>
                <a:cubicBezTo>
                  <a:pt x="4161757" y="5941285"/>
                  <a:pt x="4162138" y="5944371"/>
                  <a:pt x="4162138" y="5947724"/>
                </a:cubicBezTo>
                <a:lnTo>
                  <a:pt x="4162138" y="5951839"/>
                </a:lnTo>
                <a:lnTo>
                  <a:pt x="4098815" y="5951839"/>
                </a:lnTo>
                <a:lnTo>
                  <a:pt x="4098815" y="5969212"/>
                </a:lnTo>
                <a:lnTo>
                  <a:pt x="4183626" y="5969212"/>
                </a:lnTo>
                <a:cubicBezTo>
                  <a:pt x="4183778" y="5968145"/>
                  <a:pt x="4183855" y="5967079"/>
                  <a:pt x="4183855" y="5966012"/>
                </a:cubicBezTo>
                <a:cubicBezTo>
                  <a:pt x="4183855" y="5964793"/>
                  <a:pt x="4183855" y="5963040"/>
                  <a:pt x="4183855" y="5960754"/>
                </a:cubicBezTo>
                <a:cubicBezTo>
                  <a:pt x="4183855" y="5945971"/>
                  <a:pt x="4181645" y="5934160"/>
                  <a:pt x="4177225" y="5925321"/>
                </a:cubicBezTo>
                <a:cubicBezTo>
                  <a:pt x="4172958" y="5916482"/>
                  <a:pt x="4165414" y="5908405"/>
                  <a:pt x="4154594" y="5901090"/>
                </a:cubicBezTo>
                <a:lnTo>
                  <a:pt x="4138363" y="5890116"/>
                </a:lnTo>
                <a:cubicBezTo>
                  <a:pt x="4130591" y="5884782"/>
                  <a:pt x="4125218" y="5880020"/>
                  <a:pt x="4122247" y="5875829"/>
                </a:cubicBezTo>
                <a:cubicBezTo>
                  <a:pt x="4119275" y="5871638"/>
                  <a:pt x="4117789" y="5866952"/>
                  <a:pt x="4117789" y="5861770"/>
                </a:cubicBezTo>
                <a:cubicBezTo>
                  <a:pt x="4117789" y="5858875"/>
                  <a:pt x="4118399" y="5856170"/>
                  <a:pt x="4119618" y="5853655"/>
                </a:cubicBezTo>
                <a:cubicBezTo>
                  <a:pt x="4120837" y="5851140"/>
                  <a:pt x="4122513" y="5848968"/>
                  <a:pt x="4124647" y="5847140"/>
                </a:cubicBezTo>
                <a:cubicBezTo>
                  <a:pt x="4126781" y="5845311"/>
                  <a:pt x="4129333" y="5843863"/>
                  <a:pt x="4132305" y="5842797"/>
                </a:cubicBezTo>
                <a:cubicBezTo>
                  <a:pt x="4135277" y="5841730"/>
                  <a:pt x="4138515" y="5841196"/>
                  <a:pt x="4142021" y="5841196"/>
                </a:cubicBezTo>
                <a:cubicBezTo>
                  <a:pt x="4147050" y="5841196"/>
                  <a:pt x="4152727" y="5842491"/>
                  <a:pt x="4159051" y="5845083"/>
                </a:cubicBezTo>
                <a:cubicBezTo>
                  <a:pt x="4165376" y="5847673"/>
                  <a:pt x="4172729" y="5851788"/>
                  <a:pt x="4181111" y="5857427"/>
                </a:cubicBezTo>
                <a:lnTo>
                  <a:pt x="4181111" y="5835024"/>
                </a:lnTo>
                <a:cubicBezTo>
                  <a:pt x="4175472" y="5831519"/>
                  <a:pt x="4169529" y="5828928"/>
                  <a:pt x="4163280" y="5827252"/>
                </a:cubicBezTo>
                <a:cubicBezTo>
                  <a:pt x="4157032" y="5825575"/>
                  <a:pt x="4150250" y="5824737"/>
                  <a:pt x="4142935" y="5824737"/>
                </a:cubicBezTo>
                <a:close/>
                <a:moveTo>
                  <a:pt x="5894033" y="5762379"/>
                </a:moveTo>
                <a:cubicBezTo>
                  <a:pt x="5874221" y="5780972"/>
                  <a:pt x="5859667" y="5798040"/>
                  <a:pt x="5850370" y="5813585"/>
                </a:cubicBezTo>
                <a:cubicBezTo>
                  <a:pt x="5841074" y="5829130"/>
                  <a:pt x="5836426" y="5844066"/>
                  <a:pt x="5836426" y="5858391"/>
                </a:cubicBezTo>
                <a:cubicBezTo>
                  <a:pt x="5836426" y="5866011"/>
                  <a:pt x="5837569" y="5872907"/>
                  <a:pt x="5839855" y="5879079"/>
                </a:cubicBezTo>
                <a:cubicBezTo>
                  <a:pt x="5842141" y="5885251"/>
                  <a:pt x="5845417" y="5890509"/>
                  <a:pt x="5849685" y="5894853"/>
                </a:cubicBezTo>
                <a:cubicBezTo>
                  <a:pt x="5853952" y="5899196"/>
                  <a:pt x="5859095" y="5902549"/>
                  <a:pt x="5865115" y="5904911"/>
                </a:cubicBezTo>
                <a:cubicBezTo>
                  <a:pt x="5871135" y="5907273"/>
                  <a:pt x="5877802" y="5908455"/>
                  <a:pt x="5885118" y="5908455"/>
                </a:cubicBezTo>
                <a:cubicBezTo>
                  <a:pt x="5892128" y="5908455"/>
                  <a:pt x="5898567" y="5907273"/>
                  <a:pt x="5904434" y="5904911"/>
                </a:cubicBezTo>
                <a:cubicBezTo>
                  <a:pt x="5910302" y="5902549"/>
                  <a:pt x="5915369" y="5899273"/>
                  <a:pt x="5919636" y="5895082"/>
                </a:cubicBezTo>
                <a:cubicBezTo>
                  <a:pt x="5923903" y="5890891"/>
                  <a:pt x="5927180" y="5885861"/>
                  <a:pt x="5929466" y="5879994"/>
                </a:cubicBezTo>
                <a:cubicBezTo>
                  <a:pt x="5931752" y="5874126"/>
                  <a:pt x="5932895" y="5867611"/>
                  <a:pt x="5932895" y="5860448"/>
                </a:cubicBezTo>
                <a:cubicBezTo>
                  <a:pt x="5932895" y="5854047"/>
                  <a:pt x="5931790" y="5848104"/>
                  <a:pt x="5929580" y="5842618"/>
                </a:cubicBezTo>
                <a:cubicBezTo>
                  <a:pt x="5927370" y="5837131"/>
                  <a:pt x="5924284" y="5832331"/>
                  <a:pt x="5920322" y="5828216"/>
                </a:cubicBezTo>
                <a:cubicBezTo>
                  <a:pt x="5916360" y="5824101"/>
                  <a:pt x="5911673" y="5820862"/>
                  <a:pt x="5906263" y="5818500"/>
                </a:cubicBezTo>
                <a:cubicBezTo>
                  <a:pt x="5900853" y="5816138"/>
                  <a:pt x="5894947" y="5814957"/>
                  <a:pt x="5888547" y="5814957"/>
                </a:cubicBezTo>
                <a:cubicBezTo>
                  <a:pt x="5885499" y="5814957"/>
                  <a:pt x="5882489" y="5815224"/>
                  <a:pt x="5879517" y="5815757"/>
                </a:cubicBezTo>
                <a:cubicBezTo>
                  <a:pt x="5876545" y="5816290"/>
                  <a:pt x="5873611" y="5817167"/>
                  <a:pt x="5870716" y="5818386"/>
                </a:cubicBezTo>
                <a:cubicBezTo>
                  <a:pt x="5878945" y="5806804"/>
                  <a:pt x="5887023" y="5796517"/>
                  <a:pt x="5894947" y="5787525"/>
                </a:cubicBezTo>
                <a:cubicBezTo>
                  <a:pt x="5902873" y="5778533"/>
                  <a:pt x="5911254" y="5770151"/>
                  <a:pt x="5920093" y="5762379"/>
                </a:cubicBezTo>
                <a:close/>
                <a:moveTo>
                  <a:pt x="10961053" y="5725382"/>
                </a:moveTo>
                <a:cubicBezTo>
                  <a:pt x="10946727" y="5725382"/>
                  <a:pt x="10935412" y="5728925"/>
                  <a:pt x="10927106" y="5736012"/>
                </a:cubicBezTo>
                <a:cubicBezTo>
                  <a:pt x="10918800" y="5743099"/>
                  <a:pt x="10914647" y="5752661"/>
                  <a:pt x="10914647" y="5764701"/>
                </a:cubicBezTo>
                <a:cubicBezTo>
                  <a:pt x="10914647" y="5772474"/>
                  <a:pt x="10916781" y="5779522"/>
                  <a:pt x="10921048" y="5785847"/>
                </a:cubicBezTo>
                <a:cubicBezTo>
                  <a:pt x="10925315" y="5792171"/>
                  <a:pt x="10932478" y="5798610"/>
                  <a:pt x="10942536" y="5805163"/>
                </a:cubicBezTo>
                <a:lnTo>
                  <a:pt x="10955795" y="5813850"/>
                </a:lnTo>
                <a:cubicBezTo>
                  <a:pt x="10960519" y="5817051"/>
                  <a:pt x="10964444" y="5819984"/>
                  <a:pt x="10967568" y="5822651"/>
                </a:cubicBezTo>
                <a:cubicBezTo>
                  <a:pt x="10970692" y="5825319"/>
                  <a:pt x="10973207" y="5828024"/>
                  <a:pt x="10975112" y="5830767"/>
                </a:cubicBezTo>
                <a:cubicBezTo>
                  <a:pt x="10977017" y="5833510"/>
                  <a:pt x="10978350" y="5836291"/>
                  <a:pt x="10979112" y="5839111"/>
                </a:cubicBezTo>
                <a:cubicBezTo>
                  <a:pt x="10979874" y="5841930"/>
                  <a:pt x="10980255" y="5845016"/>
                  <a:pt x="10980255" y="5848369"/>
                </a:cubicBezTo>
                <a:lnTo>
                  <a:pt x="10980255" y="5852484"/>
                </a:lnTo>
                <a:lnTo>
                  <a:pt x="10916933" y="5852484"/>
                </a:lnTo>
                <a:lnTo>
                  <a:pt x="10916933" y="5869857"/>
                </a:lnTo>
                <a:lnTo>
                  <a:pt x="11001744" y="5869857"/>
                </a:lnTo>
                <a:cubicBezTo>
                  <a:pt x="11001896" y="5868790"/>
                  <a:pt x="11001972" y="5867724"/>
                  <a:pt x="11001972" y="5866657"/>
                </a:cubicBezTo>
                <a:cubicBezTo>
                  <a:pt x="11001972" y="5865438"/>
                  <a:pt x="11001972" y="5863685"/>
                  <a:pt x="11001972" y="5861399"/>
                </a:cubicBezTo>
                <a:cubicBezTo>
                  <a:pt x="11001972" y="5846616"/>
                  <a:pt x="10999762" y="5834805"/>
                  <a:pt x="10995343" y="5825966"/>
                </a:cubicBezTo>
                <a:cubicBezTo>
                  <a:pt x="10991076" y="5817127"/>
                  <a:pt x="10983532" y="5809050"/>
                  <a:pt x="10972711" y="5801735"/>
                </a:cubicBezTo>
                <a:lnTo>
                  <a:pt x="10956481" y="5790761"/>
                </a:lnTo>
                <a:cubicBezTo>
                  <a:pt x="10948708" y="5785427"/>
                  <a:pt x="10943336" y="5780665"/>
                  <a:pt x="10940364" y="5776474"/>
                </a:cubicBezTo>
                <a:cubicBezTo>
                  <a:pt x="10937393" y="5772283"/>
                  <a:pt x="10935907" y="5767597"/>
                  <a:pt x="10935907" y="5762415"/>
                </a:cubicBezTo>
                <a:cubicBezTo>
                  <a:pt x="10935907" y="5759520"/>
                  <a:pt x="10936516" y="5756815"/>
                  <a:pt x="10937736" y="5754300"/>
                </a:cubicBezTo>
                <a:cubicBezTo>
                  <a:pt x="10938955" y="5751785"/>
                  <a:pt x="10940631" y="5749613"/>
                  <a:pt x="10942765" y="5747785"/>
                </a:cubicBezTo>
                <a:cubicBezTo>
                  <a:pt x="10944898" y="5745956"/>
                  <a:pt x="10947451" y="5744508"/>
                  <a:pt x="10950423" y="5743442"/>
                </a:cubicBezTo>
                <a:cubicBezTo>
                  <a:pt x="10953395" y="5742375"/>
                  <a:pt x="10956633" y="5741841"/>
                  <a:pt x="10960138" y="5741841"/>
                </a:cubicBezTo>
                <a:cubicBezTo>
                  <a:pt x="10965168" y="5741841"/>
                  <a:pt x="10970844" y="5743136"/>
                  <a:pt x="10977169" y="5745728"/>
                </a:cubicBezTo>
                <a:cubicBezTo>
                  <a:pt x="10983494" y="5748318"/>
                  <a:pt x="10990847" y="5752433"/>
                  <a:pt x="10999229" y="5758072"/>
                </a:cubicBezTo>
                <a:lnTo>
                  <a:pt x="10999229" y="5735669"/>
                </a:lnTo>
                <a:cubicBezTo>
                  <a:pt x="10993590" y="5732164"/>
                  <a:pt x="10987647" y="5729573"/>
                  <a:pt x="10981398" y="5727897"/>
                </a:cubicBezTo>
                <a:cubicBezTo>
                  <a:pt x="10975150" y="5726220"/>
                  <a:pt x="10968368" y="5725382"/>
                  <a:pt x="10961053" y="5725382"/>
                </a:cubicBezTo>
                <a:close/>
                <a:moveTo>
                  <a:pt x="719802" y="5708063"/>
                </a:moveTo>
                <a:cubicBezTo>
                  <a:pt x="728489" y="5708063"/>
                  <a:pt x="735271" y="5710616"/>
                  <a:pt x="740148" y="5715721"/>
                </a:cubicBezTo>
                <a:cubicBezTo>
                  <a:pt x="745024" y="5720826"/>
                  <a:pt x="747463" y="5727722"/>
                  <a:pt x="747463" y="5736409"/>
                </a:cubicBezTo>
                <a:cubicBezTo>
                  <a:pt x="747463" y="5745705"/>
                  <a:pt x="745101" y="5753020"/>
                  <a:pt x="740376" y="5758354"/>
                </a:cubicBezTo>
                <a:cubicBezTo>
                  <a:pt x="735652" y="5763688"/>
                  <a:pt x="728946" y="5766356"/>
                  <a:pt x="720259" y="5766356"/>
                </a:cubicBezTo>
                <a:cubicBezTo>
                  <a:pt x="711573" y="5766356"/>
                  <a:pt x="704715" y="5763688"/>
                  <a:pt x="699685" y="5758354"/>
                </a:cubicBezTo>
                <a:cubicBezTo>
                  <a:pt x="694656" y="5753020"/>
                  <a:pt x="692142" y="5745934"/>
                  <a:pt x="692142" y="5737095"/>
                </a:cubicBezTo>
                <a:cubicBezTo>
                  <a:pt x="692142" y="5728256"/>
                  <a:pt x="694656" y="5721207"/>
                  <a:pt x="699685" y="5715950"/>
                </a:cubicBezTo>
                <a:cubicBezTo>
                  <a:pt x="704715" y="5710692"/>
                  <a:pt x="711420" y="5708063"/>
                  <a:pt x="719802" y="5708063"/>
                </a:cubicBezTo>
                <a:close/>
                <a:moveTo>
                  <a:pt x="729175" y="5638111"/>
                </a:moveTo>
                <a:cubicBezTo>
                  <a:pt x="709363" y="5656704"/>
                  <a:pt x="694809" y="5673772"/>
                  <a:pt x="685512" y="5689317"/>
                </a:cubicBezTo>
                <a:cubicBezTo>
                  <a:pt x="676216" y="5704862"/>
                  <a:pt x="671568" y="5719798"/>
                  <a:pt x="671568" y="5734123"/>
                </a:cubicBezTo>
                <a:cubicBezTo>
                  <a:pt x="671568" y="5741743"/>
                  <a:pt x="672711" y="5748639"/>
                  <a:pt x="674997" y="5754811"/>
                </a:cubicBezTo>
                <a:cubicBezTo>
                  <a:pt x="677283" y="5760983"/>
                  <a:pt x="680559" y="5766241"/>
                  <a:pt x="684826" y="5770585"/>
                </a:cubicBezTo>
                <a:cubicBezTo>
                  <a:pt x="689094" y="5774928"/>
                  <a:pt x="694237" y="5778281"/>
                  <a:pt x="700257" y="5780643"/>
                </a:cubicBezTo>
                <a:cubicBezTo>
                  <a:pt x="706277" y="5783005"/>
                  <a:pt x="712944" y="5784187"/>
                  <a:pt x="720259" y="5784187"/>
                </a:cubicBezTo>
                <a:cubicBezTo>
                  <a:pt x="727270" y="5784187"/>
                  <a:pt x="733709" y="5783005"/>
                  <a:pt x="739576" y="5780643"/>
                </a:cubicBezTo>
                <a:cubicBezTo>
                  <a:pt x="745443" y="5778281"/>
                  <a:pt x="750511" y="5775005"/>
                  <a:pt x="754778" y="5770814"/>
                </a:cubicBezTo>
                <a:cubicBezTo>
                  <a:pt x="759045" y="5766623"/>
                  <a:pt x="762322" y="5761593"/>
                  <a:pt x="764608" y="5755726"/>
                </a:cubicBezTo>
                <a:cubicBezTo>
                  <a:pt x="766894" y="5749858"/>
                  <a:pt x="768037" y="5743343"/>
                  <a:pt x="768037" y="5736180"/>
                </a:cubicBezTo>
                <a:cubicBezTo>
                  <a:pt x="768037" y="5729779"/>
                  <a:pt x="766932" y="5723836"/>
                  <a:pt x="764722" y="5718350"/>
                </a:cubicBezTo>
                <a:cubicBezTo>
                  <a:pt x="762512" y="5712863"/>
                  <a:pt x="759426" y="5708063"/>
                  <a:pt x="755464" y="5703948"/>
                </a:cubicBezTo>
                <a:cubicBezTo>
                  <a:pt x="751501" y="5699833"/>
                  <a:pt x="746815" y="5696594"/>
                  <a:pt x="741405" y="5694232"/>
                </a:cubicBezTo>
                <a:cubicBezTo>
                  <a:pt x="735995" y="5691870"/>
                  <a:pt x="730089" y="5690689"/>
                  <a:pt x="723688" y="5690689"/>
                </a:cubicBezTo>
                <a:cubicBezTo>
                  <a:pt x="720640" y="5690689"/>
                  <a:pt x="717630" y="5690956"/>
                  <a:pt x="714659" y="5691489"/>
                </a:cubicBezTo>
                <a:cubicBezTo>
                  <a:pt x="711687" y="5692022"/>
                  <a:pt x="708753" y="5692899"/>
                  <a:pt x="705858" y="5694118"/>
                </a:cubicBezTo>
                <a:cubicBezTo>
                  <a:pt x="714087" y="5682536"/>
                  <a:pt x="722164" y="5672249"/>
                  <a:pt x="730089" y="5663257"/>
                </a:cubicBezTo>
                <a:cubicBezTo>
                  <a:pt x="738014" y="5654265"/>
                  <a:pt x="746396" y="5645883"/>
                  <a:pt x="755235" y="5638111"/>
                </a:cubicBezTo>
                <a:close/>
                <a:moveTo>
                  <a:pt x="9311783" y="5636935"/>
                </a:moveTo>
                <a:cubicBezTo>
                  <a:pt x="9306595" y="5681988"/>
                  <a:pt x="9299974" y="5720079"/>
                  <a:pt x="9291919" y="5751207"/>
                </a:cubicBezTo>
                <a:cubicBezTo>
                  <a:pt x="9283864" y="5782335"/>
                  <a:pt x="9273966" y="5807728"/>
                  <a:pt x="9262225" y="5827388"/>
                </a:cubicBezTo>
                <a:lnTo>
                  <a:pt x="9286390" y="5847867"/>
                </a:lnTo>
                <a:cubicBezTo>
                  <a:pt x="9293762" y="5836125"/>
                  <a:pt x="9300110" y="5823702"/>
                  <a:pt x="9305435" y="5810595"/>
                </a:cubicBezTo>
                <a:cubicBezTo>
                  <a:pt x="9310759" y="5797489"/>
                  <a:pt x="9315060" y="5782744"/>
                  <a:pt x="9318337" y="5766361"/>
                </a:cubicBezTo>
                <a:lnTo>
                  <a:pt x="9371172" y="5766361"/>
                </a:lnTo>
                <a:cubicBezTo>
                  <a:pt x="9367895" y="5813599"/>
                  <a:pt x="9361205" y="5853669"/>
                  <a:pt x="9351103" y="5886571"/>
                </a:cubicBezTo>
                <a:cubicBezTo>
                  <a:pt x="9341000" y="5919474"/>
                  <a:pt x="9326938" y="5945072"/>
                  <a:pt x="9308916" y="5963367"/>
                </a:cubicBezTo>
                <a:lnTo>
                  <a:pt x="9334310" y="5985484"/>
                </a:lnTo>
                <a:cubicBezTo>
                  <a:pt x="9353423" y="5963094"/>
                  <a:pt x="9368578" y="5933604"/>
                  <a:pt x="9379773" y="5897016"/>
                </a:cubicBezTo>
                <a:cubicBezTo>
                  <a:pt x="9390968" y="5860427"/>
                  <a:pt x="9398204" y="5816875"/>
                  <a:pt x="9401480" y="5766361"/>
                </a:cubicBezTo>
                <a:lnTo>
                  <a:pt x="9447762" y="5766361"/>
                </a:lnTo>
                <a:lnTo>
                  <a:pt x="9447762" y="5731138"/>
                </a:lnTo>
                <a:lnTo>
                  <a:pt x="9327757" y="5731138"/>
                </a:lnTo>
                <a:cubicBezTo>
                  <a:pt x="9331579" y="5712843"/>
                  <a:pt x="9334720" y="5696392"/>
                  <a:pt x="9337177" y="5681784"/>
                </a:cubicBezTo>
                <a:cubicBezTo>
                  <a:pt x="9339634" y="5667176"/>
                  <a:pt x="9341409" y="5655366"/>
                  <a:pt x="9342501" y="5646355"/>
                </a:cubicBezTo>
                <a:close/>
                <a:moveTo>
                  <a:pt x="8436537" y="5622583"/>
                </a:moveTo>
                <a:cubicBezTo>
                  <a:pt x="8445223" y="5622583"/>
                  <a:pt x="8452005" y="5625136"/>
                  <a:pt x="8456882" y="5630241"/>
                </a:cubicBezTo>
                <a:cubicBezTo>
                  <a:pt x="8461759" y="5635346"/>
                  <a:pt x="8464197" y="5642242"/>
                  <a:pt x="8464197" y="5650929"/>
                </a:cubicBezTo>
                <a:cubicBezTo>
                  <a:pt x="8464197" y="5660225"/>
                  <a:pt x="8461835" y="5667540"/>
                  <a:pt x="8457111" y="5672874"/>
                </a:cubicBezTo>
                <a:cubicBezTo>
                  <a:pt x="8452386" y="5678208"/>
                  <a:pt x="8445681" y="5680876"/>
                  <a:pt x="8436994" y="5680876"/>
                </a:cubicBezTo>
                <a:cubicBezTo>
                  <a:pt x="8428307" y="5680876"/>
                  <a:pt x="8421449" y="5678208"/>
                  <a:pt x="8416420" y="5672874"/>
                </a:cubicBezTo>
                <a:cubicBezTo>
                  <a:pt x="8411391" y="5667540"/>
                  <a:pt x="8408876" y="5660454"/>
                  <a:pt x="8408876" y="5651615"/>
                </a:cubicBezTo>
                <a:cubicBezTo>
                  <a:pt x="8408876" y="5642776"/>
                  <a:pt x="8411391" y="5635727"/>
                  <a:pt x="8416420" y="5630470"/>
                </a:cubicBezTo>
                <a:cubicBezTo>
                  <a:pt x="8421449" y="5625212"/>
                  <a:pt x="8428155" y="5622583"/>
                  <a:pt x="8436537" y="5622583"/>
                </a:cubicBezTo>
                <a:close/>
                <a:moveTo>
                  <a:pt x="4144764" y="5619607"/>
                </a:moveTo>
                <a:cubicBezTo>
                  <a:pt x="4153451" y="5619607"/>
                  <a:pt x="4160232" y="5622160"/>
                  <a:pt x="4165109" y="5627265"/>
                </a:cubicBezTo>
                <a:cubicBezTo>
                  <a:pt x="4169986" y="5632370"/>
                  <a:pt x="4172424" y="5639266"/>
                  <a:pt x="4172424" y="5647953"/>
                </a:cubicBezTo>
                <a:cubicBezTo>
                  <a:pt x="4172424" y="5657249"/>
                  <a:pt x="4170062" y="5664564"/>
                  <a:pt x="4165338" y="5669898"/>
                </a:cubicBezTo>
                <a:cubicBezTo>
                  <a:pt x="4160613" y="5675232"/>
                  <a:pt x="4153908" y="5677900"/>
                  <a:pt x="4145221" y="5677900"/>
                </a:cubicBezTo>
                <a:cubicBezTo>
                  <a:pt x="4136534" y="5677900"/>
                  <a:pt x="4129676" y="5675232"/>
                  <a:pt x="4124647" y="5669898"/>
                </a:cubicBezTo>
                <a:cubicBezTo>
                  <a:pt x="4119618" y="5664564"/>
                  <a:pt x="4117103" y="5657478"/>
                  <a:pt x="4117103" y="5648639"/>
                </a:cubicBezTo>
                <a:cubicBezTo>
                  <a:pt x="4117103" y="5639800"/>
                  <a:pt x="4119618" y="5632751"/>
                  <a:pt x="4124647" y="5627494"/>
                </a:cubicBezTo>
                <a:cubicBezTo>
                  <a:pt x="4129676" y="5622236"/>
                  <a:pt x="4136382" y="5619607"/>
                  <a:pt x="4144764" y="5619607"/>
                </a:cubicBezTo>
                <a:close/>
                <a:moveTo>
                  <a:pt x="2944370" y="5572579"/>
                </a:moveTo>
                <a:lnTo>
                  <a:pt x="2910538" y="5600468"/>
                </a:lnTo>
                <a:lnTo>
                  <a:pt x="2910538" y="5625843"/>
                </a:lnTo>
                <a:lnTo>
                  <a:pt x="2945285" y="5595439"/>
                </a:lnTo>
                <a:lnTo>
                  <a:pt x="2945285" y="5715911"/>
                </a:lnTo>
                <a:lnTo>
                  <a:pt x="2966087" y="5715911"/>
                </a:lnTo>
                <a:lnTo>
                  <a:pt x="2966087" y="5572579"/>
                </a:lnTo>
                <a:close/>
                <a:moveTo>
                  <a:pt x="8445909" y="5552631"/>
                </a:moveTo>
                <a:cubicBezTo>
                  <a:pt x="8426097" y="5571224"/>
                  <a:pt x="8411543" y="5588292"/>
                  <a:pt x="8402247" y="5603837"/>
                </a:cubicBezTo>
                <a:cubicBezTo>
                  <a:pt x="8392950" y="5619382"/>
                  <a:pt x="8388302" y="5634318"/>
                  <a:pt x="8388302" y="5648643"/>
                </a:cubicBezTo>
                <a:cubicBezTo>
                  <a:pt x="8388302" y="5656263"/>
                  <a:pt x="8389445" y="5663159"/>
                  <a:pt x="8391731" y="5669331"/>
                </a:cubicBezTo>
                <a:cubicBezTo>
                  <a:pt x="8394017" y="5675503"/>
                  <a:pt x="8397294" y="5680761"/>
                  <a:pt x="8401561" y="5685105"/>
                </a:cubicBezTo>
                <a:cubicBezTo>
                  <a:pt x="8405828" y="5689448"/>
                  <a:pt x="8410972" y="5692801"/>
                  <a:pt x="8416991" y="5695163"/>
                </a:cubicBezTo>
                <a:cubicBezTo>
                  <a:pt x="8423011" y="5697525"/>
                  <a:pt x="8429679" y="5698707"/>
                  <a:pt x="8436994" y="5698707"/>
                </a:cubicBezTo>
                <a:cubicBezTo>
                  <a:pt x="8444004" y="5698707"/>
                  <a:pt x="8450443" y="5697525"/>
                  <a:pt x="8456310" y="5695163"/>
                </a:cubicBezTo>
                <a:cubicBezTo>
                  <a:pt x="8462178" y="5692801"/>
                  <a:pt x="8467245" y="5689525"/>
                  <a:pt x="8471512" y="5685334"/>
                </a:cubicBezTo>
                <a:cubicBezTo>
                  <a:pt x="8475780" y="5681143"/>
                  <a:pt x="8479056" y="5676113"/>
                  <a:pt x="8481342" y="5670246"/>
                </a:cubicBezTo>
                <a:cubicBezTo>
                  <a:pt x="8483628" y="5664378"/>
                  <a:pt x="8484771" y="5657863"/>
                  <a:pt x="8484771" y="5650700"/>
                </a:cubicBezTo>
                <a:cubicBezTo>
                  <a:pt x="8484771" y="5644299"/>
                  <a:pt x="8483666" y="5638356"/>
                  <a:pt x="8481456" y="5632870"/>
                </a:cubicBezTo>
                <a:cubicBezTo>
                  <a:pt x="8479247" y="5627383"/>
                  <a:pt x="8476161" y="5622583"/>
                  <a:pt x="8472198" y="5618468"/>
                </a:cubicBezTo>
                <a:cubicBezTo>
                  <a:pt x="8468236" y="5614353"/>
                  <a:pt x="8463549" y="5611114"/>
                  <a:pt x="8458139" y="5608752"/>
                </a:cubicBezTo>
                <a:cubicBezTo>
                  <a:pt x="8452729" y="5606390"/>
                  <a:pt x="8446824" y="5605209"/>
                  <a:pt x="8440423" y="5605209"/>
                </a:cubicBezTo>
                <a:cubicBezTo>
                  <a:pt x="8437375" y="5605209"/>
                  <a:pt x="8434365" y="5605476"/>
                  <a:pt x="8431393" y="5606009"/>
                </a:cubicBezTo>
                <a:cubicBezTo>
                  <a:pt x="8428421" y="5606542"/>
                  <a:pt x="8425488" y="5607419"/>
                  <a:pt x="8422592" y="5608638"/>
                </a:cubicBezTo>
                <a:cubicBezTo>
                  <a:pt x="8430822" y="5597056"/>
                  <a:pt x="8438899" y="5586769"/>
                  <a:pt x="8446824" y="5577777"/>
                </a:cubicBezTo>
                <a:cubicBezTo>
                  <a:pt x="8454748" y="5568785"/>
                  <a:pt x="8463130" y="5560403"/>
                  <a:pt x="8471970" y="5552631"/>
                </a:cubicBezTo>
                <a:close/>
                <a:moveTo>
                  <a:pt x="4154136" y="5549655"/>
                </a:moveTo>
                <a:cubicBezTo>
                  <a:pt x="4134325" y="5568248"/>
                  <a:pt x="4119770" y="5585316"/>
                  <a:pt x="4110474" y="5600861"/>
                </a:cubicBezTo>
                <a:cubicBezTo>
                  <a:pt x="4101177" y="5616406"/>
                  <a:pt x="4096529" y="5631342"/>
                  <a:pt x="4096529" y="5645667"/>
                </a:cubicBezTo>
                <a:cubicBezTo>
                  <a:pt x="4096529" y="5653287"/>
                  <a:pt x="4097672" y="5660183"/>
                  <a:pt x="4099958" y="5666355"/>
                </a:cubicBezTo>
                <a:cubicBezTo>
                  <a:pt x="4102244" y="5672527"/>
                  <a:pt x="4105521" y="5677785"/>
                  <a:pt x="4109788" y="5682129"/>
                </a:cubicBezTo>
                <a:cubicBezTo>
                  <a:pt x="4114055" y="5686472"/>
                  <a:pt x="4119199" y="5689825"/>
                  <a:pt x="4125218" y="5692187"/>
                </a:cubicBezTo>
                <a:cubicBezTo>
                  <a:pt x="4131238" y="5694549"/>
                  <a:pt x="4137906" y="5695731"/>
                  <a:pt x="4145221" y="5695731"/>
                </a:cubicBezTo>
                <a:cubicBezTo>
                  <a:pt x="4152232" y="5695731"/>
                  <a:pt x="4158670" y="5694549"/>
                  <a:pt x="4164538" y="5692187"/>
                </a:cubicBezTo>
                <a:cubicBezTo>
                  <a:pt x="4170405" y="5689825"/>
                  <a:pt x="4175472" y="5686549"/>
                  <a:pt x="4179740" y="5682358"/>
                </a:cubicBezTo>
                <a:cubicBezTo>
                  <a:pt x="4184007" y="5678167"/>
                  <a:pt x="4187283" y="5673137"/>
                  <a:pt x="4189570" y="5667270"/>
                </a:cubicBezTo>
                <a:cubicBezTo>
                  <a:pt x="4191856" y="5661402"/>
                  <a:pt x="4192999" y="5654887"/>
                  <a:pt x="4192999" y="5647724"/>
                </a:cubicBezTo>
                <a:cubicBezTo>
                  <a:pt x="4192999" y="5641323"/>
                  <a:pt x="4191894" y="5635380"/>
                  <a:pt x="4189684" y="5629894"/>
                </a:cubicBezTo>
                <a:cubicBezTo>
                  <a:pt x="4187474" y="5624407"/>
                  <a:pt x="4184388" y="5619607"/>
                  <a:pt x="4180426" y="5615492"/>
                </a:cubicBezTo>
                <a:cubicBezTo>
                  <a:pt x="4176463" y="5611377"/>
                  <a:pt x="4171777" y="5608138"/>
                  <a:pt x="4166367" y="5605776"/>
                </a:cubicBezTo>
                <a:cubicBezTo>
                  <a:pt x="4160956" y="5603414"/>
                  <a:pt x="4155051" y="5602233"/>
                  <a:pt x="4148650" y="5602233"/>
                </a:cubicBezTo>
                <a:cubicBezTo>
                  <a:pt x="4145602" y="5602233"/>
                  <a:pt x="4142592" y="5602500"/>
                  <a:pt x="4139620" y="5603033"/>
                </a:cubicBezTo>
                <a:cubicBezTo>
                  <a:pt x="4136649" y="5603566"/>
                  <a:pt x="4133715" y="5604443"/>
                  <a:pt x="4130819" y="5605662"/>
                </a:cubicBezTo>
                <a:cubicBezTo>
                  <a:pt x="4139049" y="5594080"/>
                  <a:pt x="4147126" y="5583793"/>
                  <a:pt x="4155051" y="5574801"/>
                </a:cubicBezTo>
                <a:cubicBezTo>
                  <a:pt x="4162976" y="5565809"/>
                  <a:pt x="4171358" y="5557427"/>
                  <a:pt x="4180197" y="5549655"/>
                </a:cubicBezTo>
                <a:close/>
                <a:moveTo>
                  <a:pt x="10962882" y="5520252"/>
                </a:moveTo>
                <a:cubicBezTo>
                  <a:pt x="10971568" y="5520252"/>
                  <a:pt x="10978350" y="5522805"/>
                  <a:pt x="10983227" y="5527910"/>
                </a:cubicBezTo>
                <a:cubicBezTo>
                  <a:pt x="10988104" y="5533015"/>
                  <a:pt x="10990542" y="5539911"/>
                  <a:pt x="10990542" y="5548598"/>
                </a:cubicBezTo>
                <a:cubicBezTo>
                  <a:pt x="10990542" y="5557894"/>
                  <a:pt x="10988180" y="5565209"/>
                  <a:pt x="10983456" y="5570543"/>
                </a:cubicBezTo>
                <a:cubicBezTo>
                  <a:pt x="10978731" y="5575877"/>
                  <a:pt x="10972026" y="5578545"/>
                  <a:pt x="10963339" y="5578545"/>
                </a:cubicBezTo>
                <a:cubicBezTo>
                  <a:pt x="10954652" y="5578545"/>
                  <a:pt x="10947794" y="5575877"/>
                  <a:pt x="10942765" y="5570543"/>
                </a:cubicBezTo>
                <a:cubicBezTo>
                  <a:pt x="10937736" y="5565209"/>
                  <a:pt x="10935221" y="5558123"/>
                  <a:pt x="10935221" y="5549284"/>
                </a:cubicBezTo>
                <a:cubicBezTo>
                  <a:pt x="10935221" y="5540445"/>
                  <a:pt x="10937736" y="5533396"/>
                  <a:pt x="10942765" y="5528139"/>
                </a:cubicBezTo>
                <a:cubicBezTo>
                  <a:pt x="10947794" y="5522881"/>
                  <a:pt x="10954500" y="5520252"/>
                  <a:pt x="10962882" y="5520252"/>
                </a:cubicBezTo>
                <a:close/>
                <a:moveTo>
                  <a:pt x="5851513" y="5476096"/>
                </a:moveTo>
                <a:lnTo>
                  <a:pt x="5836426" y="5486840"/>
                </a:lnTo>
                <a:cubicBezTo>
                  <a:pt x="5840541" y="5497508"/>
                  <a:pt x="5843932" y="5507604"/>
                  <a:pt x="5846599" y="5517129"/>
                </a:cubicBezTo>
                <a:cubicBezTo>
                  <a:pt x="5849265" y="5526654"/>
                  <a:pt x="5851209" y="5535303"/>
                  <a:pt x="5852428" y="5543075"/>
                </a:cubicBezTo>
                <a:lnTo>
                  <a:pt x="5868430" y="5532331"/>
                </a:lnTo>
                <a:cubicBezTo>
                  <a:pt x="5867821" y="5526388"/>
                  <a:pt x="5866029" y="5518653"/>
                  <a:pt x="5863058" y="5509128"/>
                </a:cubicBezTo>
                <a:cubicBezTo>
                  <a:pt x="5860086" y="5499603"/>
                  <a:pt x="5856238" y="5488592"/>
                  <a:pt x="5851513" y="5476096"/>
                </a:cubicBezTo>
                <a:close/>
                <a:moveTo>
                  <a:pt x="5905920" y="5473581"/>
                </a:moveTo>
                <a:cubicBezTo>
                  <a:pt x="5904245" y="5511833"/>
                  <a:pt x="5898949" y="5543647"/>
                  <a:pt x="5890032" y="5569021"/>
                </a:cubicBezTo>
                <a:cubicBezTo>
                  <a:pt x="5881117" y="5594396"/>
                  <a:pt x="5868582" y="5614018"/>
                  <a:pt x="5852428" y="5627886"/>
                </a:cubicBezTo>
                <a:lnTo>
                  <a:pt x="5863172" y="5645031"/>
                </a:lnTo>
                <a:cubicBezTo>
                  <a:pt x="5872468" y="5638021"/>
                  <a:pt x="5880736" y="5628762"/>
                  <a:pt x="5887976" y="5617256"/>
                </a:cubicBezTo>
                <a:cubicBezTo>
                  <a:pt x="5895214" y="5605750"/>
                  <a:pt x="5901348" y="5592681"/>
                  <a:pt x="5906377" y="5578052"/>
                </a:cubicBezTo>
                <a:cubicBezTo>
                  <a:pt x="5911407" y="5563421"/>
                  <a:pt x="5915446" y="5547609"/>
                  <a:pt x="5918493" y="5530617"/>
                </a:cubicBezTo>
                <a:cubicBezTo>
                  <a:pt x="5921541" y="5513624"/>
                  <a:pt x="5923599" y="5496060"/>
                  <a:pt x="5924666" y="5477925"/>
                </a:cubicBezTo>
                <a:close/>
                <a:moveTo>
                  <a:pt x="10972254" y="5450300"/>
                </a:moveTo>
                <a:cubicBezTo>
                  <a:pt x="10952442" y="5468893"/>
                  <a:pt x="10937888" y="5485961"/>
                  <a:pt x="10928592" y="5501506"/>
                </a:cubicBezTo>
                <a:cubicBezTo>
                  <a:pt x="10919295" y="5517051"/>
                  <a:pt x="10914647" y="5531987"/>
                  <a:pt x="10914647" y="5546312"/>
                </a:cubicBezTo>
                <a:cubicBezTo>
                  <a:pt x="10914647" y="5553932"/>
                  <a:pt x="10915790" y="5560828"/>
                  <a:pt x="10918076" y="5567000"/>
                </a:cubicBezTo>
                <a:cubicBezTo>
                  <a:pt x="10920362" y="5573172"/>
                  <a:pt x="10923639" y="5578430"/>
                  <a:pt x="10927906" y="5582774"/>
                </a:cubicBezTo>
                <a:cubicBezTo>
                  <a:pt x="10932173" y="5587117"/>
                  <a:pt x="10937316" y="5590470"/>
                  <a:pt x="10943336" y="5592832"/>
                </a:cubicBezTo>
                <a:cubicBezTo>
                  <a:pt x="10949356" y="5595194"/>
                  <a:pt x="10956024" y="5596376"/>
                  <a:pt x="10963339" y="5596376"/>
                </a:cubicBezTo>
                <a:cubicBezTo>
                  <a:pt x="10970349" y="5596376"/>
                  <a:pt x="10976788" y="5595194"/>
                  <a:pt x="10982656" y="5592832"/>
                </a:cubicBezTo>
                <a:cubicBezTo>
                  <a:pt x="10988523" y="5590470"/>
                  <a:pt x="10993590" y="5587194"/>
                  <a:pt x="10997857" y="5583003"/>
                </a:cubicBezTo>
                <a:cubicBezTo>
                  <a:pt x="11002125" y="5578812"/>
                  <a:pt x="11005401" y="5573782"/>
                  <a:pt x="11007687" y="5567915"/>
                </a:cubicBezTo>
                <a:cubicBezTo>
                  <a:pt x="11009973" y="5562047"/>
                  <a:pt x="11011116" y="5555532"/>
                  <a:pt x="11011116" y="5548369"/>
                </a:cubicBezTo>
                <a:cubicBezTo>
                  <a:pt x="11011116" y="5541968"/>
                  <a:pt x="11010011" y="5536025"/>
                  <a:pt x="11007802" y="5530539"/>
                </a:cubicBezTo>
                <a:cubicBezTo>
                  <a:pt x="11005592" y="5525052"/>
                  <a:pt x="11002506" y="5520252"/>
                  <a:pt x="10998543" y="5516137"/>
                </a:cubicBezTo>
                <a:cubicBezTo>
                  <a:pt x="10994581" y="5512022"/>
                  <a:pt x="10989894" y="5508783"/>
                  <a:pt x="10984484" y="5506421"/>
                </a:cubicBezTo>
                <a:cubicBezTo>
                  <a:pt x="10979074" y="5504059"/>
                  <a:pt x="10973169" y="5502878"/>
                  <a:pt x="10966768" y="5502878"/>
                </a:cubicBezTo>
                <a:cubicBezTo>
                  <a:pt x="10963720" y="5502878"/>
                  <a:pt x="10960710" y="5503145"/>
                  <a:pt x="10957738" y="5503678"/>
                </a:cubicBezTo>
                <a:cubicBezTo>
                  <a:pt x="10954766" y="5504211"/>
                  <a:pt x="10951833" y="5505088"/>
                  <a:pt x="10948937" y="5506307"/>
                </a:cubicBezTo>
                <a:cubicBezTo>
                  <a:pt x="10957167" y="5494725"/>
                  <a:pt x="10965244" y="5484438"/>
                  <a:pt x="10973169" y="5475446"/>
                </a:cubicBezTo>
                <a:cubicBezTo>
                  <a:pt x="10981093" y="5466454"/>
                  <a:pt x="10989475" y="5458072"/>
                  <a:pt x="10998315" y="5450300"/>
                </a:cubicBezTo>
                <a:close/>
                <a:moveTo>
                  <a:pt x="686655" y="5351828"/>
                </a:moveTo>
                <a:lnTo>
                  <a:pt x="671568" y="5362572"/>
                </a:lnTo>
                <a:cubicBezTo>
                  <a:pt x="675682" y="5373240"/>
                  <a:pt x="679073" y="5383336"/>
                  <a:pt x="681740" y="5392861"/>
                </a:cubicBezTo>
                <a:cubicBezTo>
                  <a:pt x="684407" y="5402386"/>
                  <a:pt x="686350" y="5411035"/>
                  <a:pt x="687570" y="5418807"/>
                </a:cubicBezTo>
                <a:lnTo>
                  <a:pt x="703572" y="5408063"/>
                </a:lnTo>
                <a:cubicBezTo>
                  <a:pt x="702962" y="5402120"/>
                  <a:pt x="701171" y="5394385"/>
                  <a:pt x="698200" y="5384860"/>
                </a:cubicBezTo>
                <a:cubicBezTo>
                  <a:pt x="695228" y="5375335"/>
                  <a:pt x="691380" y="5364324"/>
                  <a:pt x="686655" y="5351828"/>
                </a:cubicBezTo>
                <a:close/>
                <a:moveTo>
                  <a:pt x="741062" y="5349313"/>
                </a:moveTo>
                <a:cubicBezTo>
                  <a:pt x="739386" y="5387565"/>
                  <a:pt x="734090" y="5419379"/>
                  <a:pt x="725174" y="5444753"/>
                </a:cubicBezTo>
                <a:cubicBezTo>
                  <a:pt x="716259" y="5470128"/>
                  <a:pt x="703724" y="5489750"/>
                  <a:pt x="687570" y="5503618"/>
                </a:cubicBezTo>
                <a:lnTo>
                  <a:pt x="698314" y="5520763"/>
                </a:lnTo>
                <a:cubicBezTo>
                  <a:pt x="707610" y="5513753"/>
                  <a:pt x="715878" y="5504494"/>
                  <a:pt x="723117" y="5492988"/>
                </a:cubicBezTo>
                <a:cubicBezTo>
                  <a:pt x="730356" y="5481482"/>
                  <a:pt x="736490" y="5468413"/>
                  <a:pt x="741519" y="5453784"/>
                </a:cubicBezTo>
                <a:cubicBezTo>
                  <a:pt x="746548" y="5439153"/>
                  <a:pt x="750587" y="5423341"/>
                  <a:pt x="753635" y="5406349"/>
                </a:cubicBezTo>
                <a:cubicBezTo>
                  <a:pt x="756683" y="5389356"/>
                  <a:pt x="758740" y="5371792"/>
                  <a:pt x="759807" y="5353657"/>
                </a:cubicBezTo>
                <a:close/>
                <a:moveTo>
                  <a:pt x="2175543" y="5332135"/>
                </a:moveTo>
                <a:cubicBezTo>
                  <a:pt x="2170355" y="5377188"/>
                  <a:pt x="2163734" y="5415279"/>
                  <a:pt x="2155679" y="5446407"/>
                </a:cubicBezTo>
                <a:cubicBezTo>
                  <a:pt x="2147624" y="5477535"/>
                  <a:pt x="2137726" y="5502928"/>
                  <a:pt x="2125985" y="5522588"/>
                </a:cubicBezTo>
                <a:lnTo>
                  <a:pt x="2150150" y="5543067"/>
                </a:lnTo>
                <a:cubicBezTo>
                  <a:pt x="2157522" y="5531325"/>
                  <a:pt x="2163871" y="5518902"/>
                  <a:pt x="2169195" y="5505795"/>
                </a:cubicBezTo>
                <a:cubicBezTo>
                  <a:pt x="2174519" y="5492689"/>
                  <a:pt x="2178820" y="5477944"/>
                  <a:pt x="2182097" y="5461561"/>
                </a:cubicBezTo>
                <a:lnTo>
                  <a:pt x="2234932" y="5461561"/>
                </a:lnTo>
                <a:cubicBezTo>
                  <a:pt x="2231656" y="5508799"/>
                  <a:pt x="2224966" y="5548869"/>
                  <a:pt x="2214863" y="5581771"/>
                </a:cubicBezTo>
                <a:cubicBezTo>
                  <a:pt x="2204759" y="5614674"/>
                  <a:pt x="2190698" y="5640272"/>
                  <a:pt x="2172677" y="5658567"/>
                </a:cubicBezTo>
                <a:lnTo>
                  <a:pt x="2198071" y="5680684"/>
                </a:lnTo>
                <a:cubicBezTo>
                  <a:pt x="2217184" y="5658294"/>
                  <a:pt x="2232338" y="5628804"/>
                  <a:pt x="2243533" y="5592216"/>
                </a:cubicBezTo>
                <a:cubicBezTo>
                  <a:pt x="2254728" y="5555627"/>
                  <a:pt x="2261964" y="5512075"/>
                  <a:pt x="2265241" y="5461561"/>
                </a:cubicBezTo>
                <a:lnTo>
                  <a:pt x="2311522" y="5461561"/>
                </a:lnTo>
                <a:lnTo>
                  <a:pt x="2311522" y="5426338"/>
                </a:lnTo>
                <a:lnTo>
                  <a:pt x="2191517" y="5426338"/>
                </a:lnTo>
                <a:cubicBezTo>
                  <a:pt x="2195340" y="5408043"/>
                  <a:pt x="2198480" y="5391592"/>
                  <a:pt x="2200937" y="5376984"/>
                </a:cubicBezTo>
                <a:cubicBezTo>
                  <a:pt x="2203395" y="5362376"/>
                  <a:pt x="2205169" y="5350566"/>
                  <a:pt x="2206262" y="5341555"/>
                </a:cubicBezTo>
                <a:close/>
                <a:moveTo>
                  <a:pt x="2958772" y="5320509"/>
                </a:moveTo>
                <a:cubicBezTo>
                  <a:pt x="2967459" y="5320509"/>
                  <a:pt x="2974241" y="5323100"/>
                  <a:pt x="2979117" y="5328282"/>
                </a:cubicBezTo>
                <a:cubicBezTo>
                  <a:pt x="2983994" y="5333464"/>
                  <a:pt x="2986433" y="5340855"/>
                  <a:pt x="2986433" y="5350456"/>
                </a:cubicBezTo>
                <a:cubicBezTo>
                  <a:pt x="2986433" y="5359143"/>
                  <a:pt x="2983994" y="5366039"/>
                  <a:pt x="2979117" y="5371144"/>
                </a:cubicBezTo>
                <a:cubicBezTo>
                  <a:pt x="2974241" y="5376250"/>
                  <a:pt x="2967459" y="5378802"/>
                  <a:pt x="2958772" y="5378802"/>
                </a:cubicBezTo>
                <a:cubicBezTo>
                  <a:pt x="2950390" y="5378802"/>
                  <a:pt x="2943684" y="5376135"/>
                  <a:pt x="2938655" y="5370801"/>
                </a:cubicBezTo>
                <a:cubicBezTo>
                  <a:pt x="2933626" y="5365467"/>
                  <a:pt x="2931111" y="5358381"/>
                  <a:pt x="2931111" y="5349542"/>
                </a:cubicBezTo>
                <a:cubicBezTo>
                  <a:pt x="2931111" y="5340855"/>
                  <a:pt x="2933664" y="5333844"/>
                  <a:pt x="2938769" y="5328510"/>
                </a:cubicBezTo>
                <a:cubicBezTo>
                  <a:pt x="2943875" y="5323176"/>
                  <a:pt x="2950543" y="5320509"/>
                  <a:pt x="2958772" y="5320509"/>
                </a:cubicBezTo>
                <a:close/>
                <a:moveTo>
                  <a:pt x="2959229" y="5303593"/>
                </a:moveTo>
                <a:cubicBezTo>
                  <a:pt x="2943989" y="5303593"/>
                  <a:pt x="2932064" y="5307975"/>
                  <a:pt x="2923454" y="5316738"/>
                </a:cubicBezTo>
                <a:cubicBezTo>
                  <a:pt x="2914843" y="5325501"/>
                  <a:pt x="2910538" y="5337502"/>
                  <a:pt x="2910538" y="5352742"/>
                </a:cubicBezTo>
                <a:cubicBezTo>
                  <a:pt x="2910538" y="5359448"/>
                  <a:pt x="2911604" y="5366344"/>
                  <a:pt x="2913738" y="5373430"/>
                </a:cubicBezTo>
                <a:cubicBezTo>
                  <a:pt x="2915871" y="5380517"/>
                  <a:pt x="2919224" y="5387985"/>
                  <a:pt x="2923796" y="5395833"/>
                </a:cubicBezTo>
                <a:cubicBezTo>
                  <a:pt x="2928368" y="5403682"/>
                  <a:pt x="2934198" y="5412026"/>
                  <a:pt x="2941284" y="5420865"/>
                </a:cubicBezTo>
                <a:cubicBezTo>
                  <a:pt x="2948371" y="5429704"/>
                  <a:pt x="2956867" y="5439153"/>
                  <a:pt x="2966773" y="5449211"/>
                </a:cubicBezTo>
                <a:lnTo>
                  <a:pt x="2993977" y="5449211"/>
                </a:lnTo>
                <a:cubicBezTo>
                  <a:pt x="2983004" y="5438543"/>
                  <a:pt x="2973517" y="5428561"/>
                  <a:pt x="2965515" y="5419265"/>
                </a:cubicBezTo>
                <a:cubicBezTo>
                  <a:pt x="2957515" y="5409968"/>
                  <a:pt x="2950619" y="5401129"/>
                  <a:pt x="2944828" y="5392747"/>
                </a:cubicBezTo>
                <a:cubicBezTo>
                  <a:pt x="2950162" y="5395185"/>
                  <a:pt x="2956029" y="5396405"/>
                  <a:pt x="2962430" y="5396405"/>
                </a:cubicBezTo>
                <a:cubicBezTo>
                  <a:pt x="2968983" y="5396405"/>
                  <a:pt x="2975003" y="5395262"/>
                  <a:pt x="2980489" y="5392976"/>
                </a:cubicBezTo>
                <a:cubicBezTo>
                  <a:pt x="2985975" y="5390690"/>
                  <a:pt x="2990662" y="5387489"/>
                  <a:pt x="2994548" y="5383374"/>
                </a:cubicBezTo>
                <a:cubicBezTo>
                  <a:pt x="2998434" y="5379260"/>
                  <a:pt x="3001482" y="5374421"/>
                  <a:pt x="3003692" y="5368858"/>
                </a:cubicBezTo>
                <a:cubicBezTo>
                  <a:pt x="3005901" y="5363296"/>
                  <a:pt x="3007007" y="5357238"/>
                  <a:pt x="3007007" y="5350685"/>
                </a:cubicBezTo>
                <a:cubicBezTo>
                  <a:pt x="3007007" y="5343522"/>
                  <a:pt x="3005864" y="5337045"/>
                  <a:pt x="3003577" y="5331254"/>
                </a:cubicBezTo>
                <a:cubicBezTo>
                  <a:pt x="3001292" y="5325463"/>
                  <a:pt x="2998015" y="5320509"/>
                  <a:pt x="2993748" y="5316395"/>
                </a:cubicBezTo>
                <a:cubicBezTo>
                  <a:pt x="2989481" y="5312280"/>
                  <a:pt x="2984413" y="5309118"/>
                  <a:pt x="2978546" y="5306908"/>
                </a:cubicBezTo>
                <a:cubicBezTo>
                  <a:pt x="2972678" y="5304698"/>
                  <a:pt x="2966239" y="5303593"/>
                  <a:pt x="2959229" y="5303593"/>
                </a:cubicBezTo>
                <a:close/>
                <a:moveTo>
                  <a:pt x="8403390" y="5266348"/>
                </a:moveTo>
                <a:lnTo>
                  <a:pt x="8388302" y="5277092"/>
                </a:lnTo>
                <a:cubicBezTo>
                  <a:pt x="8392417" y="5287760"/>
                  <a:pt x="8395808" y="5297856"/>
                  <a:pt x="8398475" y="5307381"/>
                </a:cubicBezTo>
                <a:cubicBezTo>
                  <a:pt x="8401142" y="5316906"/>
                  <a:pt x="8403085" y="5325555"/>
                  <a:pt x="8404304" y="5333327"/>
                </a:cubicBezTo>
                <a:lnTo>
                  <a:pt x="8420306" y="5322583"/>
                </a:lnTo>
                <a:cubicBezTo>
                  <a:pt x="8419696" y="5316640"/>
                  <a:pt x="8417906" y="5308905"/>
                  <a:pt x="8414934" y="5299380"/>
                </a:cubicBezTo>
                <a:cubicBezTo>
                  <a:pt x="8411962" y="5289855"/>
                  <a:pt x="8408114" y="5278844"/>
                  <a:pt x="8403390" y="5266348"/>
                </a:cubicBezTo>
                <a:close/>
                <a:moveTo>
                  <a:pt x="8457796" y="5263833"/>
                </a:moveTo>
                <a:cubicBezTo>
                  <a:pt x="8456120" y="5302085"/>
                  <a:pt x="8450824" y="5333899"/>
                  <a:pt x="8441909" y="5359273"/>
                </a:cubicBezTo>
                <a:cubicBezTo>
                  <a:pt x="8432993" y="5384648"/>
                  <a:pt x="8420458" y="5404270"/>
                  <a:pt x="8404304" y="5418138"/>
                </a:cubicBezTo>
                <a:lnTo>
                  <a:pt x="8415048" y="5435283"/>
                </a:lnTo>
                <a:cubicBezTo>
                  <a:pt x="8424345" y="5428273"/>
                  <a:pt x="8432612" y="5419014"/>
                  <a:pt x="8439851" y="5407508"/>
                </a:cubicBezTo>
                <a:cubicBezTo>
                  <a:pt x="8447090" y="5396002"/>
                  <a:pt x="8453224" y="5382933"/>
                  <a:pt x="8458254" y="5368304"/>
                </a:cubicBezTo>
                <a:cubicBezTo>
                  <a:pt x="8463283" y="5353673"/>
                  <a:pt x="8467321" y="5337861"/>
                  <a:pt x="8470369" y="5320869"/>
                </a:cubicBezTo>
                <a:cubicBezTo>
                  <a:pt x="8473417" y="5303876"/>
                  <a:pt x="8475475" y="5286312"/>
                  <a:pt x="8476542" y="5268177"/>
                </a:cubicBezTo>
                <a:close/>
                <a:moveTo>
                  <a:pt x="4111617" y="5263372"/>
                </a:moveTo>
                <a:lnTo>
                  <a:pt x="4096529" y="5274116"/>
                </a:lnTo>
                <a:cubicBezTo>
                  <a:pt x="4100644" y="5284784"/>
                  <a:pt x="4104035" y="5294880"/>
                  <a:pt x="4106702" y="5304405"/>
                </a:cubicBezTo>
                <a:cubicBezTo>
                  <a:pt x="4109369" y="5313930"/>
                  <a:pt x="4111312" y="5322579"/>
                  <a:pt x="4112531" y="5330351"/>
                </a:cubicBezTo>
                <a:lnTo>
                  <a:pt x="4128533" y="5319607"/>
                </a:lnTo>
                <a:cubicBezTo>
                  <a:pt x="4127924" y="5313664"/>
                  <a:pt x="4126133" y="5305929"/>
                  <a:pt x="4123161" y="5296404"/>
                </a:cubicBezTo>
                <a:cubicBezTo>
                  <a:pt x="4120189" y="5286879"/>
                  <a:pt x="4116341" y="5275868"/>
                  <a:pt x="4111617" y="5263372"/>
                </a:cubicBezTo>
                <a:close/>
                <a:moveTo>
                  <a:pt x="4166024" y="5260857"/>
                </a:moveTo>
                <a:cubicBezTo>
                  <a:pt x="4164347" y="5299109"/>
                  <a:pt x="4159051" y="5330923"/>
                  <a:pt x="4150136" y="5356297"/>
                </a:cubicBezTo>
                <a:cubicBezTo>
                  <a:pt x="4141220" y="5381672"/>
                  <a:pt x="4128686" y="5401294"/>
                  <a:pt x="4112531" y="5415162"/>
                </a:cubicBezTo>
                <a:lnTo>
                  <a:pt x="4123275" y="5432307"/>
                </a:lnTo>
                <a:cubicBezTo>
                  <a:pt x="4132572" y="5425297"/>
                  <a:pt x="4140839" y="5416038"/>
                  <a:pt x="4148079" y="5404532"/>
                </a:cubicBezTo>
                <a:cubicBezTo>
                  <a:pt x="4155318" y="5393026"/>
                  <a:pt x="4161452" y="5379957"/>
                  <a:pt x="4166481" y="5365328"/>
                </a:cubicBezTo>
                <a:cubicBezTo>
                  <a:pt x="4171510" y="5350697"/>
                  <a:pt x="4175549" y="5334885"/>
                  <a:pt x="4178597" y="5317893"/>
                </a:cubicBezTo>
                <a:cubicBezTo>
                  <a:pt x="4181645" y="5300900"/>
                  <a:pt x="4183702" y="5283336"/>
                  <a:pt x="4184769" y="5265201"/>
                </a:cubicBezTo>
                <a:close/>
                <a:moveTo>
                  <a:pt x="5897233" y="5216101"/>
                </a:moveTo>
                <a:cubicBezTo>
                  <a:pt x="5882755" y="5256487"/>
                  <a:pt x="5862486" y="5288034"/>
                  <a:pt x="5836426" y="5310742"/>
                </a:cubicBezTo>
                <a:lnTo>
                  <a:pt x="5846256" y="5325829"/>
                </a:lnTo>
                <a:cubicBezTo>
                  <a:pt x="5851590" y="5320495"/>
                  <a:pt x="5856657" y="5315161"/>
                  <a:pt x="5861458" y="5309827"/>
                </a:cubicBezTo>
                <a:cubicBezTo>
                  <a:pt x="5866258" y="5304493"/>
                  <a:pt x="5870716" y="5298778"/>
                  <a:pt x="5874832" y="5292682"/>
                </a:cubicBezTo>
                <a:lnTo>
                  <a:pt x="5874832" y="5371321"/>
                </a:lnTo>
                <a:lnTo>
                  <a:pt x="5890147" y="5371321"/>
                </a:lnTo>
                <a:lnTo>
                  <a:pt x="5890147" y="5270508"/>
                </a:lnTo>
                <a:cubicBezTo>
                  <a:pt x="5892280" y="5266393"/>
                  <a:pt x="5894490" y="5262202"/>
                  <a:pt x="5896776" y="5257935"/>
                </a:cubicBezTo>
                <a:cubicBezTo>
                  <a:pt x="5899062" y="5253668"/>
                  <a:pt x="5901196" y="5249553"/>
                  <a:pt x="5903177" y="5245591"/>
                </a:cubicBezTo>
                <a:cubicBezTo>
                  <a:pt x="5905159" y="5241628"/>
                  <a:pt x="5906873" y="5237932"/>
                  <a:pt x="5908320" y="5234504"/>
                </a:cubicBezTo>
                <a:cubicBezTo>
                  <a:pt x="5909769" y="5231074"/>
                  <a:pt x="5910797" y="5228217"/>
                  <a:pt x="5911407" y="5225931"/>
                </a:cubicBezTo>
                <a:close/>
                <a:moveTo>
                  <a:pt x="9338815" y="5211777"/>
                </a:moveTo>
                <a:lnTo>
                  <a:pt x="9338815" y="5283863"/>
                </a:lnTo>
                <a:lnTo>
                  <a:pt x="9265092" y="5283863"/>
                </a:lnTo>
                <a:lnTo>
                  <a:pt x="9265092" y="5314171"/>
                </a:lnTo>
                <a:lnTo>
                  <a:pt x="9331033" y="5314171"/>
                </a:lnTo>
                <a:cubicBezTo>
                  <a:pt x="9323388" y="5339838"/>
                  <a:pt x="9313968" y="5363866"/>
                  <a:pt x="9302773" y="5386257"/>
                </a:cubicBezTo>
                <a:cubicBezTo>
                  <a:pt x="9291578" y="5408646"/>
                  <a:pt x="9278062" y="5429398"/>
                  <a:pt x="9262225" y="5448512"/>
                </a:cubicBezTo>
                <a:lnTo>
                  <a:pt x="9281475" y="5471038"/>
                </a:lnTo>
                <a:cubicBezTo>
                  <a:pt x="9294035" y="5454656"/>
                  <a:pt x="9305162" y="5437795"/>
                  <a:pt x="9314855" y="5420456"/>
                </a:cubicBezTo>
                <a:cubicBezTo>
                  <a:pt x="9324548" y="5403117"/>
                  <a:pt x="9332535" y="5384208"/>
                  <a:pt x="9338815" y="5363730"/>
                </a:cubicBezTo>
                <a:lnTo>
                  <a:pt x="9338815" y="5461209"/>
                </a:lnTo>
                <a:cubicBezTo>
                  <a:pt x="9338815" y="5464485"/>
                  <a:pt x="9338269" y="5466943"/>
                  <a:pt x="9337177" y="5468581"/>
                </a:cubicBezTo>
                <a:cubicBezTo>
                  <a:pt x="9336085" y="5470219"/>
                  <a:pt x="9334037" y="5471038"/>
                  <a:pt x="9331033" y="5471038"/>
                </a:cubicBezTo>
                <a:lnTo>
                  <a:pt x="9315060" y="5471038"/>
                </a:lnTo>
                <a:lnTo>
                  <a:pt x="9319565" y="5501347"/>
                </a:lnTo>
                <a:lnTo>
                  <a:pt x="9333900" y="5501347"/>
                </a:lnTo>
                <a:cubicBezTo>
                  <a:pt x="9355471" y="5501347"/>
                  <a:pt x="9366257" y="5490698"/>
                  <a:pt x="9366257" y="5469400"/>
                </a:cubicBezTo>
                <a:lnTo>
                  <a:pt x="9366257" y="5314171"/>
                </a:lnTo>
                <a:lnTo>
                  <a:pt x="9420321" y="5314171"/>
                </a:lnTo>
                <a:lnTo>
                  <a:pt x="9420321" y="5283863"/>
                </a:lnTo>
                <a:lnTo>
                  <a:pt x="9366257" y="5283863"/>
                </a:lnTo>
                <a:lnTo>
                  <a:pt x="9366257" y="5211777"/>
                </a:lnTo>
                <a:close/>
                <a:moveTo>
                  <a:pt x="7597417" y="5210139"/>
                </a:moveTo>
                <a:lnTo>
                  <a:pt x="7597417" y="5245363"/>
                </a:lnTo>
                <a:lnTo>
                  <a:pt x="7653529" y="5245363"/>
                </a:lnTo>
                <a:lnTo>
                  <a:pt x="7653529" y="5402230"/>
                </a:lnTo>
                <a:lnTo>
                  <a:pt x="7581444" y="5402230"/>
                </a:lnTo>
                <a:lnTo>
                  <a:pt x="7581444" y="5437453"/>
                </a:lnTo>
                <a:lnTo>
                  <a:pt x="7754284" y="5437453"/>
                </a:lnTo>
                <a:lnTo>
                  <a:pt x="7754284" y="5402230"/>
                </a:lnTo>
                <a:lnTo>
                  <a:pt x="7685476" y="5402230"/>
                </a:lnTo>
                <a:lnTo>
                  <a:pt x="7685476" y="5245363"/>
                </a:lnTo>
                <a:lnTo>
                  <a:pt x="7741587" y="5245363"/>
                </a:lnTo>
                <a:lnTo>
                  <a:pt x="7741587" y="5210139"/>
                </a:lnTo>
                <a:close/>
                <a:moveTo>
                  <a:pt x="10929735" y="5164017"/>
                </a:moveTo>
                <a:lnTo>
                  <a:pt x="10914647" y="5174761"/>
                </a:lnTo>
                <a:cubicBezTo>
                  <a:pt x="10918762" y="5185429"/>
                  <a:pt x="10922153" y="5195525"/>
                  <a:pt x="10924820" y="5205050"/>
                </a:cubicBezTo>
                <a:cubicBezTo>
                  <a:pt x="10927487" y="5214575"/>
                  <a:pt x="10929430" y="5223224"/>
                  <a:pt x="10930649" y="5230996"/>
                </a:cubicBezTo>
                <a:lnTo>
                  <a:pt x="10946651" y="5220252"/>
                </a:lnTo>
                <a:cubicBezTo>
                  <a:pt x="10946041" y="5214309"/>
                  <a:pt x="10944251" y="5206574"/>
                  <a:pt x="10941279" y="5197049"/>
                </a:cubicBezTo>
                <a:cubicBezTo>
                  <a:pt x="10938307" y="5187524"/>
                  <a:pt x="10934459" y="5176513"/>
                  <a:pt x="10929735" y="5164017"/>
                </a:cubicBezTo>
                <a:close/>
                <a:moveTo>
                  <a:pt x="10984141" y="5161502"/>
                </a:moveTo>
                <a:cubicBezTo>
                  <a:pt x="10982465" y="5199754"/>
                  <a:pt x="10977169" y="5231568"/>
                  <a:pt x="10968254" y="5256942"/>
                </a:cubicBezTo>
                <a:cubicBezTo>
                  <a:pt x="10959338" y="5282317"/>
                  <a:pt x="10946803" y="5301939"/>
                  <a:pt x="10930649" y="5315807"/>
                </a:cubicBezTo>
                <a:lnTo>
                  <a:pt x="10941393" y="5332952"/>
                </a:lnTo>
                <a:cubicBezTo>
                  <a:pt x="10950690" y="5325942"/>
                  <a:pt x="10958957" y="5316683"/>
                  <a:pt x="10966196" y="5305177"/>
                </a:cubicBezTo>
                <a:cubicBezTo>
                  <a:pt x="10973435" y="5293671"/>
                  <a:pt x="10979569" y="5280602"/>
                  <a:pt x="10984599" y="5265973"/>
                </a:cubicBezTo>
                <a:cubicBezTo>
                  <a:pt x="10989628" y="5251342"/>
                  <a:pt x="10993666" y="5235530"/>
                  <a:pt x="10996714" y="5218538"/>
                </a:cubicBezTo>
                <a:cubicBezTo>
                  <a:pt x="10999762" y="5201545"/>
                  <a:pt x="11001820" y="5183981"/>
                  <a:pt x="11002887" y="5165846"/>
                </a:cubicBezTo>
                <a:close/>
                <a:moveTo>
                  <a:pt x="2958772" y="5103263"/>
                </a:moveTo>
                <a:cubicBezTo>
                  <a:pt x="2968831" y="5107988"/>
                  <a:pt x="2975955" y="5112674"/>
                  <a:pt x="2980146" y="5117322"/>
                </a:cubicBezTo>
                <a:cubicBezTo>
                  <a:pt x="2984337" y="5121970"/>
                  <a:pt x="2986433" y="5127495"/>
                  <a:pt x="2986433" y="5133896"/>
                </a:cubicBezTo>
                <a:cubicBezTo>
                  <a:pt x="2986433" y="5141211"/>
                  <a:pt x="2983994" y="5146964"/>
                  <a:pt x="2979117" y="5151155"/>
                </a:cubicBezTo>
                <a:cubicBezTo>
                  <a:pt x="2974241" y="5155346"/>
                  <a:pt x="2967459" y="5157441"/>
                  <a:pt x="2958772" y="5157441"/>
                </a:cubicBezTo>
                <a:cubicBezTo>
                  <a:pt x="2950085" y="5157441"/>
                  <a:pt x="2943303" y="5155346"/>
                  <a:pt x="2938426" y="5151155"/>
                </a:cubicBezTo>
                <a:cubicBezTo>
                  <a:pt x="2933550" y="5146964"/>
                  <a:pt x="2931111" y="5141211"/>
                  <a:pt x="2931111" y="5133896"/>
                </a:cubicBezTo>
                <a:cubicBezTo>
                  <a:pt x="2931111" y="5127495"/>
                  <a:pt x="2933207" y="5121970"/>
                  <a:pt x="2937398" y="5117322"/>
                </a:cubicBezTo>
                <a:cubicBezTo>
                  <a:pt x="2941589" y="5112674"/>
                  <a:pt x="2948714" y="5107988"/>
                  <a:pt x="2958772" y="5103263"/>
                </a:cubicBezTo>
                <a:close/>
                <a:moveTo>
                  <a:pt x="732375" y="5091833"/>
                </a:moveTo>
                <a:cubicBezTo>
                  <a:pt x="717897" y="5132219"/>
                  <a:pt x="697628" y="5163766"/>
                  <a:pt x="671568" y="5186474"/>
                </a:cubicBezTo>
                <a:lnTo>
                  <a:pt x="681397" y="5201561"/>
                </a:lnTo>
                <a:cubicBezTo>
                  <a:pt x="686731" y="5196227"/>
                  <a:pt x="691799" y="5190893"/>
                  <a:pt x="696599" y="5185559"/>
                </a:cubicBezTo>
                <a:cubicBezTo>
                  <a:pt x="701400" y="5180225"/>
                  <a:pt x="705858" y="5174510"/>
                  <a:pt x="709972" y="5168414"/>
                </a:cubicBezTo>
                <a:lnTo>
                  <a:pt x="709972" y="5247053"/>
                </a:lnTo>
                <a:lnTo>
                  <a:pt x="725289" y="5247053"/>
                </a:lnTo>
                <a:lnTo>
                  <a:pt x="725289" y="5146240"/>
                </a:lnTo>
                <a:cubicBezTo>
                  <a:pt x="727422" y="5142125"/>
                  <a:pt x="729632" y="5137934"/>
                  <a:pt x="731918" y="5133667"/>
                </a:cubicBezTo>
                <a:cubicBezTo>
                  <a:pt x="734204" y="5129400"/>
                  <a:pt x="736338" y="5125285"/>
                  <a:pt x="738319" y="5121323"/>
                </a:cubicBezTo>
                <a:cubicBezTo>
                  <a:pt x="740300" y="5117360"/>
                  <a:pt x="742014" y="5113664"/>
                  <a:pt x="743462" y="5110236"/>
                </a:cubicBezTo>
                <a:cubicBezTo>
                  <a:pt x="744910" y="5106806"/>
                  <a:pt x="745939" y="5103949"/>
                  <a:pt x="746548" y="5101663"/>
                </a:cubicBezTo>
                <a:close/>
                <a:moveTo>
                  <a:pt x="2958772" y="5044742"/>
                </a:moveTo>
                <a:cubicBezTo>
                  <a:pt x="2965630" y="5044742"/>
                  <a:pt x="2970964" y="5046189"/>
                  <a:pt x="2974774" y="5049085"/>
                </a:cubicBezTo>
                <a:cubicBezTo>
                  <a:pt x="2978584" y="5051981"/>
                  <a:pt x="2980489" y="5055943"/>
                  <a:pt x="2980489" y="5060972"/>
                </a:cubicBezTo>
                <a:cubicBezTo>
                  <a:pt x="2980489" y="5065239"/>
                  <a:pt x="2978622" y="5069278"/>
                  <a:pt x="2974888" y="5073088"/>
                </a:cubicBezTo>
                <a:cubicBezTo>
                  <a:pt x="2971155" y="5076898"/>
                  <a:pt x="2965783" y="5080251"/>
                  <a:pt x="2958772" y="5083146"/>
                </a:cubicBezTo>
                <a:cubicBezTo>
                  <a:pt x="2951762" y="5080251"/>
                  <a:pt x="2946390" y="5076898"/>
                  <a:pt x="2942656" y="5073088"/>
                </a:cubicBezTo>
                <a:cubicBezTo>
                  <a:pt x="2938922" y="5069278"/>
                  <a:pt x="2937055" y="5065087"/>
                  <a:pt x="2937055" y="5060515"/>
                </a:cubicBezTo>
                <a:cubicBezTo>
                  <a:pt x="2937055" y="5055791"/>
                  <a:pt x="2938960" y="5051981"/>
                  <a:pt x="2942770" y="5049085"/>
                </a:cubicBezTo>
                <a:cubicBezTo>
                  <a:pt x="2946580" y="5046189"/>
                  <a:pt x="2951914" y="5044742"/>
                  <a:pt x="2958772" y="5044742"/>
                </a:cubicBezTo>
                <a:close/>
                <a:moveTo>
                  <a:pt x="2958772" y="5027597"/>
                </a:moveTo>
                <a:cubicBezTo>
                  <a:pt x="2945970" y="5027597"/>
                  <a:pt x="2935874" y="5030454"/>
                  <a:pt x="2928483" y="5036169"/>
                </a:cubicBezTo>
                <a:cubicBezTo>
                  <a:pt x="2921091" y="5041884"/>
                  <a:pt x="2917395" y="5049771"/>
                  <a:pt x="2917395" y="5059829"/>
                </a:cubicBezTo>
                <a:cubicBezTo>
                  <a:pt x="2917395" y="5072174"/>
                  <a:pt x="2925092" y="5083223"/>
                  <a:pt x="2940484" y="5092976"/>
                </a:cubicBezTo>
                <a:cubicBezTo>
                  <a:pt x="2929816" y="5098767"/>
                  <a:pt x="2922158" y="5104902"/>
                  <a:pt x="2917510" y="5111378"/>
                </a:cubicBezTo>
                <a:cubicBezTo>
                  <a:pt x="2912862" y="5117855"/>
                  <a:pt x="2910538" y="5125590"/>
                  <a:pt x="2910538" y="5134581"/>
                </a:cubicBezTo>
                <a:cubicBezTo>
                  <a:pt x="2910538" y="5147535"/>
                  <a:pt x="2914691" y="5157517"/>
                  <a:pt x="2922996" y="5164528"/>
                </a:cubicBezTo>
                <a:cubicBezTo>
                  <a:pt x="2931302" y="5171538"/>
                  <a:pt x="2943227" y="5175043"/>
                  <a:pt x="2958772" y="5175043"/>
                </a:cubicBezTo>
                <a:cubicBezTo>
                  <a:pt x="2974317" y="5175043"/>
                  <a:pt x="2986242" y="5171615"/>
                  <a:pt x="2994548" y="5164757"/>
                </a:cubicBezTo>
                <a:cubicBezTo>
                  <a:pt x="3002853" y="5157899"/>
                  <a:pt x="3007007" y="5148297"/>
                  <a:pt x="3007007" y="5135953"/>
                </a:cubicBezTo>
                <a:cubicBezTo>
                  <a:pt x="3007007" y="5126352"/>
                  <a:pt x="3004721" y="5118236"/>
                  <a:pt x="3000148" y="5111607"/>
                </a:cubicBezTo>
                <a:cubicBezTo>
                  <a:pt x="2995577" y="5104978"/>
                  <a:pt x="2987881" y="5098767"/>
                  <a:pt x="2977060" y="5092976"/>
                </a:cubicBezTo>
                <a:cubicBezTo>
                  <a:pt x="2992452" y="5083223"/>
                  <a:pt x="3000148" y="5071869"/>
                  <a:pt x="3000148" y="5058915"/>
                </a:cubicBezTo>
                <a:cubicBezTo>
                  <a:pt x="3000148" y="5049314"/>
                  <a:pt x="2996453" y="5041693"/>
                  <a:pt x="2989061" y="5036055"/>
                </a:cubicBezTo>
                <a:cubicBezTo>
                  <a:pt x="2981670" y="5030416"/>
                  <a:pt x="2971574" y="5027597"/>
                  <a:pt x="2958772" y="5027597"/>
                </a:cubicBezTo>
                <a:close/>
                <a:moveTo>
                  <a:pt x="8449110" y="5006353"/>
                </a:moveTo>
                <a:cubicBezTo>
                  <a:pt x="8434632" y="5046739"/>
                  <a:pt x="8414362" y="5078286"/>
                  <a:pt x="8388302" y="5100994"/>
                </a:cubicBezTo>
                <a:lnTo>
                  <a:pt x="8398132" y="5116081"/>
                </a:lnTo>
                <a:cubicBezTo>
                  <a:pt x="8403466" y="5110747"/>
                  <a:pt x="8408533" y="5105413"/>
                  <a:pt x="8413334" y="5100079"/>
                </a:cubicBezTo>
                <a:cubicBezTo>
                  <a:pt x="8418134" y="5094745"/>
                  <a:pt x="8422592" y="5089030"/>
                  <a:pt x="8426707" y="5082934"/>
                </a:cubicBezTo>
                <a:lnTo>
                  <a:pt x="8426707" y="5161573"/>
                </a:lnTo>
                <a:lnTo>
                  <a:pt x="8442023" y="5161573"/>
                </a:lnTo>
                <a:lnTo>
                  <a:pt x="8442023" y="5060760"/>
                </a:lnTo>
                <a:cubicBezTo>
                  <a:pt x="8444157" y="5056645"/>
                  <a:pt x="8446366" y="5052454"/>
                  <a:pt x="8448652" y="5048187"/>
                </a:cubicBezTo>
                <a:cubicBezTo>
                  <a:pt x="8450938" y="5043920"/>
                  <a:pt x="8453072" y="5039805"/>
                  <a:pt x="8455053" y="5035843"/>
                </a:cubicBezTo>
                <a:cubicBezTo>
                  <a:pt x="8457034" y="5031880"/>
                  <a:pt x="8458749" y="5028184"/>
                  <a:pt x="8460197" y="5024756"/>
                </a:cubicBezTo>
                <a:cubicBezTo>
                  <a:pt x="8461644" y="5021326"/>
                  <a:pt x="8462673" y="5018469"/>
                  <a:pt x="8463283" y="5016183"/>
                </a:cubicBezTo>
                <a:close/>
                <a:moveTo>
                  <a:pt x="4157337" y="5003377"/>
                </a:moveTo>
                <a:cubicBezTo>
                  <a:pt x="4142859" y="5043763"/>
                  <a:pt x="4122590" y="5075310"/>
                  <a:pt x="4096529" y="5098018"/>
                </a:cubicBezTo>
                <a:lnTo>
                  <a:pt x="4106359" y="5113105"/>
                </a:lnTo>
                <a:cubicBezTo>
                  <a:pt x="4111693" y="5107771"/>
                  <a:pt x="4116760" y="5102437"/>
                  <a:pt x="4121561" y="5097103"/>
                </a:cubicBezTo>
                <a:cubicBezTo>
                  <a:pt x="4126362" y="5091769"/>
                  <a:pt x="4130819" y="5086054"/>
                  <a:pt x="4134934" y="5079958"/>
                </a:cubicBezTo>
                <a:lnTo>
                  <a:pt x="4134934" y="5158597"/>
                </a:lnTo>
                <a:lnTo>
                  <a:pt x="4150250" y="5158597"/>
                </a:lnTo>
                <a:lnTo>
                  <a:pt x="4150250" y="5057784"/>
                </a:lnTo>
                <a:cubicBezTo>
                  <a:pt x="4152384" y="5053669"/>
                  <a:pt x="4154594" y="5049478"/>
                  <a:pt x="4156880" y="5045211"/>
                </a:cubicBezTo>
                <a:cubicBezTo>
                  <a:pt x="4159166" y="5040944"/>
                  <a:pt x="4161299" y="5036829"/>
                  <a:pt x="4163280" y="5032867"/>
                </a:cubicBezTo>
                <a:cubicBezTo>
                  <a:pt x="4165262" y="5028904"/>
                  <a:pt x="4166976" y="5025208"/>
                  <a:pt x="4168424" y="5021780"/>
                </a:cubicBezTo>
                <a:cubicBezTo>
                  <a:pt x="4169872" y="5018350"/>
                  <a:pt x="4170901" y="5015493"/>
                  <a:pt x="4171510" y="5013207"/>
                </a:cubicBezTo>
                <a:close/>
                <a:moveTo>
                  <a:pt x="5870259" y="4934847"/>
                </a:moveTo>
                <a:lnTo>
                  <a:pt x="5836426" y="4962736"/>
                </a:lnTo>
                <a:lnTo>
                  <a:pt x="5836426" y="4988111"/>
                </a:lnTo>
                <a:lnTo>
                  <a:pt x="5871173" y="4957707"/>
                </a:lnTo>
                <a:lnTo>
                  <a:pt x="5871173" y="5078179"/>
                </a:lnTo>
                <a:lnTo>
                  <a:pt x="5891976" y="5078179"/>
                </a:lnTo>
                <a:lnTo>
                  <a:pt x="5891976" y="4934847"/>
                </a:lnTo>
                <a:close/>
                <a:moveTo>
                  <a:pt x="2202576" y="4906977"/>
                </a:moveTo>
                <a:lnTo>
                  <a:pt x="2202576" y="4979063"/>
                </a:lnTo>
                <a:lnTo>
                  <a:pt x="2128852" y="4979063"/>
                </a:lnTo>
                <a:lnTo>
                  <a:pt x="2128852" y="5009371"/>
                </a:lnTo>
                <a:lnTo>
                  <a:pt x="2194794" y="5009371"/>
                </a:lnTo>
                <a:cubicBezTo>
                  <a:pt x="2187148" y="5035038"/>
                  <a:pt x="2177728" y="5059066"/>
                  <a:pt x="2166534" y="5081457"/>
                </a:cubicBezTo>
                <a:cubicBezTo>
                  <a:pt x="2155338" y="5103846"/>
                  <a:pt x="2141822" y="5124598"/>
                  <a:pt x="2125985" y="5143712"/>
                </a:cubicBezTo>
                <a:lnTo>
                  <a:pt x="2145235" y="5166238"/>
                </a:lnTo>
                <a:cubicBezTo>
                  <a:pt x="2157795" y="5149856"/>
                  <a:pt x="2168922" y="5132995"/>
                  <a:pt x="2178616" y="5115656"/>
                </a:cubicBezTo>
                <a:cubicBezTo>
                  <a:pt x="2188308" y="5098317"/>
                  <a:pt x="2196296" y="5079408"/>
                  <a:pt x="2202576" y="5058930"/>
                </a:cubicBezTo>
                <a:lnTo>
                  <a:pt x="2202576" y="5156409"/>
                </a:lnTo>
                <a:cubicBezTo>
                  <a:pt x="2202576" y="5159685"/>
                  <a:pt x="2202029" y="5162143"/>
                  <a:pt x="2200937" y="5163781"/>
                </a:cubicBezTo>
                <a:cubicBezTo>
                  <a:pt x="2199845" y="5165419"/>
                  <a:pt x="2197797" y="5166238"/>
                  <a:pt x="2194794" y="5166238"/>
                </a:cubicBezTo>
                <a:lnTo>
                  <a:pt x="2178820" y="5166238"/>
                </a:lnTo>
                <a:lnTo>
                  <a:pt x="2183326" y="5196547"/>
                </a:lnTo>
                <a:lnTo>
                  <a:pt x="2197660" y="5196547"/>
                </a:lnTo>
                <a:cubicBezTo>
                  <a:pt x="2219231" y="5196547"/>
                  <a:pt x="2230016" y="5185898"/>
                  <a:pt x="2230016" y="5164600"/>
                </a:cubicBezTo>
                <a:lnTo>
                  <a:pt x="2230016" y="5009371"/>
                </a:lnTo>
                <a:lnTo>
                  <a:pt x="2284081" y="5009371"/>
                </a:lnTo>
                <a:lnTo>
                  <a:pt x="2284081" y="4979063"/>
                </a:lnTo>
                <a:lnTo>
                  <a:pt x="2230016" y="4979063"/>
                </a:lnTo>
                <a:lnTo>
                  <a:pt x="2230016" y="4906977"/>
                </a:lnTo>
                <a:close/>
                <a:moveTo>
                  <a:pt x="1093623" y="4905339"/>
                </a:moveTo>
                <a:lnTo>
                  <a:pt x="1093623" y="4940563"/>
                </a:lnTo>
                <a:lnTo>
                  <a:pt x="1149735" y="4940563"/>
                </a:lnTo>
                <a:lnTo>
                  <a:pt x="1149735" y="5097430"/>
                </a:lnTo>
                <a:lnTo>
                  <a:pt x="1077649" y="5097430"/>
                </a:lnTo>
                <a:lnTo>
                  <a:pt x="1077649" y="5132653"/>
                </a:lnTo>
                <a:lnTo>
                  <a:pt x="1250490" y="5132653"/>
                </a:lnTo>
                <a:lnTo>
                  <a:pt x="1250490" y="5097430"/>
                </a:lnTo>
                <a:lnTo>
                  <a:pt x="1181681" y="5097430"/>
                </a:lnTo>
                <a:lnTo>
                  <a:pt x="1181681" y="4940563"/>
                </a:lnTo>
                <a:lnTo>
                  <a:pt x="1237794" y="4940563"/>
                </a:lnTo>
                <a:lnTo>
                  <a:pt x="1237794" y="4905339"/>
                </a:lnTo>
                <a:close/>
                <a:moveTo>
                  <a:pt x="10975455" y="4904022"/>
                </a:moveTo>
                <a:cubicBezTo>
                  <a:pt x="10960977" y="4944408"/>
                  <a:pt x="10940707" y="4975955"/>
                  <a:pt x="10914647" y="4998663"/>
                </a:cubicBezTo>
                <a:lnTo>
                  <a:pt x="10924477" y="5013750"/>
                </a:lnTo>
                <a:cubicBezTo>
                  <a:pt x="10929811" y="5008416"/>
                  <a:pt x="10934878" y="5003082"/>
                  <a:pt x="10939679" y="4997748"/>
                </a:cubicBezTo>
                <a:cubicBezTo>
                  <a:pt x="10944479" y="4992414"/>
                  <a:pt x="10948937" y="4986699"/>
                  <a:pt x="10953052" y="4980603"/>
                </a:cubicBezTo>
                <a:lnTo>
                  <a:pt x="10953052" y="5059242"/>
                </a:lnTo>
                <a:lnTo>
                  <a:pt x="10968368" y="5059242"/>
                </a:lnTo>
                <a:lnTo>
                  <a:pt x="10968368" y="4958429"/>
                </a:lnTo>
                <a:cubicBezTo>
                  <a:pt x="10970502" y="4954314"/>
                  <a:pt x="10972711" y="4950123"/>
                  <a:pt x="10974997" y="4945856"/>
                </a:cubicBezTo>
                <a:cubicBezTo>
                  <a:pt x="10977283" y="4941589"/>
                  <a:pt x="10979417" y="4937474"/>
                  <a:pt x="10981398" y="4933512"/>
                </a:cubicBezTo>
                <a:cubicBezTo>
                  <a:pt x="10983379" y="4929549"/>
                  <a:pt x="10985094" y="4925853"/>
                  <a:pt x="10986542" y="4922425"/>
                </a:cubicBezTo>
                <a:cubicBezTo>
                  <a:pt x="10987990" y="4918995"/>
                  <a:pt x="10989018" y="4916138"/>
                  <a:pt x="10989628" y="4913852"/>
                </a:cubicBezTo>
                <a:close/>
                <a:moveTo>
                  <a:pt x="705400" y="4810579"/>
                </a:moveTo>
                <a:lnTo>
                  <a:pt x="671568" y="4838468"/>
                </a:lnTo>
                <a:lnTo>
                  <a:pt x="671568" y="4863843"/>
                </a:lnTo>
                <a:lnTo>
                  <a:pt x="706315" y="4833439"/>
                </a:lnTo>
                <a:lnTo>
                  <a:pt x="706315" y="4953911"/>
                </a:lnTo>
                <a:lnTo>
                  <a:pt x="727117" y="4953911"/>
                </a:lnTo>
                <a:lnTo>
                  <a:pt x="727117" y="4810579"/>
                </a:lnTo>
                <a:close/>
                <a:moveTo>
                  <a:pt x="2984147" y="4787490"/>
                </a:moveTo>
                <a:cubicBezTo>
                  <a:pt x="2984908" y="4792062"/>
                  <a:pt x="2985480" y="4797435"/>
                  <a:pt x="2985861" y="4803607"/>
                </a:cubicBezTo>
                <a:cubicBezTo>
                  <a:pt x="2986242" y="4809779"/>
                  <a:pt x="2986433" y="4816980"/>
                  <a:pt x="2986433" y="4825209"/>
                </a:cubicBezTo>
                <a:cubicBezTo>
                  <a:pt x="2986433" y="4853556"/>
                  <a:pt x="2984071" y="4870548"/>
                  <a:pt x="2979346" y="4876187"/>
                </a:cubicBezTo>
                <a:cubicBezTo>
                  <a:pt x="2977975" y="4878016"/>
                  <a:pt x="2975803" y="4879311"/>
                  <a:pt x="2972831" y="4880073"/>
                </a:cubicBezTo>
                <a:cubicBezTo>
                  <a:pt x="2969859" y="4880835"/>
                  <a:pt x="2965173" y="4881216"/>
                  <a:pt x="2958772" y="4881216"/>
                </a:cubicBezTo>
                <a:cubicBezTo>
                  <a:pt x="2952828" y="4881216"/>
                  <a:pt x="2948409" y="4880911"/>
                  <a:pt x="2945513" y="4880302"/>
                </a:cubicBezTo>
                <a:close/>
                <a:moveTo>
                  <a:pt x="2958772" y="4767831"/>
                </a:moveTo>
                <a:cubicBezTo>
                  <a:pt x="2963191" y="4767831"/>
                  <a:pt x="2966925" y="4768059"/>
                  <a:pt x="2969973" y="4768517"/>
                </a:cubicBezTo>
                <a:lnTo>
                  <a:pt x="2932940" y="4860414"/>
                </a:lnTo>
                <a:cubicBezTo>
                  <a:pt x="2932330" y="4855994"/>
                  <a:pt x="2931874" y="4850851"/>
                  <a:pt x="2931569" y="4844983"/>
                </a:cubicBezTo>
                <a:cubicBezTo>
                  <a:pt x="2931264" y="4839116"/>
                  <a:pt x="2931111" y="4832525"/>
                  <a:pt x="2931111" y="4825209"/>
                </a:cubicBezTo>
                <a:cubicBezTo>
                  <a:pt x="2931111" y="4811798"/>
                  <a:pt x="2931606" y="4800940"/>
                  <a:pt x="2932598" y="4792634"/>
                </a:cubicBezTo>
                <a:cubicBezTo>
                  <a:pt x="2933588" y="4784328"/>
                  <a:pt x="2935150" y="4778194"/>
                  <a:pt x="2937284" y="4774232"/>
                </a:cubicBezTo>
                <a:cubicBezTo>
                  <a:pt x="2938503" y="4771946"/>
                  <a:pt x="2940675" y="4770307"/>
                  <a:pt x="2943798" y="4769317"/>
                </a:cubicBezTo>
                <a:cubicBezTo>
                  <a:pt x="2946923" y="4768326"/>
                  <a:pt x="2951914" y="4767831"/>
                  <a:pt x="2958772" y="4767831"/>
                </a:cubicBezTo>
                <a:close/>
                <a:moveTo>
                  <a:pt x="2958772" y="4751143"/>
                </a:moveTo>
                <a:cubicBezTo>
                  <a:pt x="2949171" y="4751143"/>
                  <a:pt x="2941589" y="4751981"/>
                  <a:pt x="2936027" y="4753658"/>
                </a:cubicBezTo>
                <a:cubicBezTo>
                  <a:pt x="2930464" y="4755334"/>
                  <a:pt x="2926234" y="4758001"/>
                  <a:pt x="2923339" y="4761658"/>
                </a:cubicBezTo>
                <a:cubicBezTo>
                  <a:pt x="2919224" y="4766992"/>
                  <a:pt x="2916062" y="4774993"/>
                  <a:pt x="2913852" y="4785661"/>
                </a:cubicBezTo>
                <a:cubicBezTo>
                  <a:pt x="2911643" y="4796330"/>
                  <a:pt x="2910538" y="4809512"/>
                  <a:pt x="2910538" y="4825209"/>
                </a:cubicBezTo>
                <a:cubicBezTo>
                  <a:pt x="2910538" y="4856451"/>
                  <a:pt x="2914805" y="4877483"/>
                  <a:pt x="2923339" y="4888303"/>
                </a:cubicBezTo>
                <a:cubicBezTo>
                  <a:pt x="2926234" y="4891960"/>
                  <a:pt x="2930464" y="4894627"/>
                  <a:pt x="2936027" y="4896304"/>
                </a:cubicBezTo>
                <a:cubicBezTo>
                  <a:pt x="2941589" y="4897980"/>
                  <a:pt x="2949171" y="4898818"/>
                  <a:pt x="2958772" y="4898818"/>
                </a:cubicBezTo>
                <a:cubicBezTo>
                  <a:pt x="2968068" y="4898818"/>
                  <a:pt x="2975574" y="4897980"/>
                  <a:pt x="2981289" y="4896304"/>
                </a:cubicBezTo>
                <a:cubicBezTo>
                  <a:pt x="2987004" y="4894627"/>
                  <a:pt x="2991233" y="4892113"/>
                  <a:pt x="2993977" y="4888760"/>
                </a:cubicBezTo>
                <a:cubicBezTo>
                  <a:pt x="2998396" y="4883121"/>
                  <a:pt x="3001673" y="4875159"/>
                  <a:pt x="3003806" y="4864871"/>
                </a:cubicBezTo>
                <a:cubicBezTo>
                  <a:pt x="3005940" y="4854585"/>
                  <a:pt x="3007007" y="4841364"/>
                  <a:pt x="3007007" y="4825209"/>
                </a:cubicBezTo>
                <a:cubicBezTo>
                  <a:pt x="3007007" y="4808141"/>
                  <a:pt x="3005749" y="4794043"/>
                  <a:pt x="3003235" y="4782918"/>
                </a:cubicBezTo>
                <a:cubicBezTo>
                  <a:pt x="3000720" y="4771793"/>
                  <a:pt x="2997025" y="4763944"/>
                  <a:pt x="2992148" y="4759373"/>
                </a:cubicBezTo>
                <a:cubicBezTo>
                  <a:pt x="2986356" y="4753886"/>
                  <a:pt x="2975231" y="4751143"/>
                  <a:pt x="2958772" y="4751143"/>
                </a:cubicBezTo>
                <a:close/>
                <a:moveTo>
                  <a:pt x="8422135" y="4725099"/>
                </a:moveTo>
                <a:lnTo>
                  <a:pt x="8388302" y="4752988"/>
                </a:lnTo>
                <a:lnTo>
                  <a:pt x="8388302" y="4778363"/>
                </a:lnTo>
                <a:lnTo>
                  <a:pt x="8423049" y="4747959"/>
                </a:lnTo>
                <a:lnTo>
                  <a:pt x="8423049" y="4868431"/>
                </a:lnTo>
                <a:lnTo>
                  <a:pt x="8443852" y="4868431"/>
                </a:lnTo>
                <a:lnTo>
                  <a:pt x="8443852" y="4725099"/>
                </a:lnTo>
                <a:close/>
                <a:moveTo>
                  <a:pt x="4130362" y="4722123"/>
                </a:moveTo>
                <a:lnTo>
                  <a:pt x="4096529" y="4750012"/>
                </a:lnTo>
                <a:lnTo>
                  <a:pt x="4096529" y="4775387"/>
                </a:lnTo>
                <a:lnTo>
                  <a:pt x="4131277" y="4744983"/>
                </a:lnTo>
                <a:lnTo>
                  <a:pt x="4131277" y="4865455"/>
                </a:lnTo>
                <a:lnTo>
                  <a:pt x="4152079" y="4865455"/>
                </a:lnTo>
                <a:lnTo>
                  <a:pt x="4152079" y="4722123"/>
                </a:lnTo>
                <a:close/>
                <a:moveTo>
                  <a:pt x="7735034" y="4697332"/>
                </a:moveTo>
                <a:lnTo>
                  <a:pt x="7581444" y="4705114"/>
                </a:lnTo>
                <a:lnTo>
                  <a:pt x="7583082" y="4740338"/>
                </a:lnTo>
                <a:lnTo>
                  <a:pt x="7720699" y="4735832"/>
                </a:lnTo>
                <a:cubicBezTo>
                  <a:pt x="7717422" y="4747573"/>
                  <a:pt x="7712849" y="4759519"/>
                  <a:pt x="7706978" y="4771670"/>
                </a:cubicBezTo>
                <a:cubicBezTo>
                  <a:pt x="7701108" y="4783821"/>
                  <a:pt x="7693394" y="4796859"/>
                  <a:pt x="7683837" y="4810784"/>
                </a:cubicBezTo>
                <a:lnTo>
                  <a:pt x="7683837" y="4762864"/>
                </a:lnTo>
                <a:lnTo>
                  <a:pt x="7651890" y="4762864"/>
                </a:lnTo>
                <a:lnTo>
                  <a:pt x="7651890" y="4834949"/>
                </a:lnTo>
                <a:cubicBezTo>
                  <a:pt x="7651890" y="4867988"/>
                  <a:pt x="7648136" y="4897000"/>
                  <a:pt x="7640627" y="4921984"/>
                </a:cubicBezTo>
                <a:cubicBezTo>
                  <a:pt x="7633118" y="4946968"/>
                  <a:pt x="7621445" y="4968061"/>
                  <a:pt x="7605608" y="4985263"/>
                </a:cubicBezTo>
                <a:lnTo>
                  <a:pt x="7628135" y="5012295"/>
                </a:lnTo>
                <a:cubicBezTo>
                  <a:pt x="7647249" y="4991817"/>
                  <a:pt x="7661311" y="4966491"/>
                  <a:pt x="7670321" y="4936319"/>
                </a:cubicBezTo>
                <a:cubicBezTo>
                  <a:pt x="7679332" y="4906147"/>
                  <a:pt x="7683837" y="4871265"/>
                  <a:pt x="7683837" y="4831673"/>
                </a:cubicBezTo>
                <a:lnTo>
                  <a:pt x="7698172" y="4847646"/>
                </a:lnTo>
                <a:cubicBezTo>
                  <a:pt x="7703360" y="4840820"/>
                  <a:pt x="7708480" y="4833311"/>
                  <a:pt x="7713531" y="4825120"/>
                </a:cubicBezTo>
                <a:cubicBezTo>
                  <a:pt x="7718583" y="4816928"/>
                  <a:pt x="7723634" y="4807986"/>
                  <a:pt x="7728686" y="4798292"/>
                </a:cubicBezTo>
                <a:cubicBezTo>
                  <a:pt x="7733737" y="4788599"/>
                  <a:pt x="7738720" y="4777950"/>
                  <a:pt x="7743635" y="4766346"/>
                </a:cubicBezTo>
                <a:cubicBezTo>
                  <a:pt x="7748550" y="4754741"/>
                  <a:pt x="7753738" y="4741839"/>
                  <a:pt x="7759199" y="4727641"/>
                </a:cubicBezTo>
                <a:close/>
                <a:moveTo>
                  <a:pt x="9402709" y="4695694"/>
                </a:moveTo>
                <a:lnTo>
                  <a:pt x="9262225" y="4700609"/>
                </a:lnTo>
                <a:lnTo>
                  <a:pt x="9262225" y="4735832"/>
                </a:lnTo>
                <a:lnTo>
                  <a:pt x="9385097" y="4735832"/>
                </a:lnTo>
                <a:cubicBezTo>
                  <a:pt x="9385643" y="4738563"/>
                  <a:pt x="9385916" y="4741293"/>
                  <a:pt x="9385916" y="4744024"/>
                </a:cubicBezTo>
                <a:cubicBezTo>
                  <a:pt x="9385916" y="4746481"/>
                  <a:pt x="9385916" y="4748939"/>
                  <a:pt x="9385916" y="4751396"/>
                </a:cubicBezTo>
                <a:cubicBezTo>
                  <a:pt x="9385916" y="4757403"/>
                  <a:pt x="9385643" y="4763410"/>
                  <a:pt x="9385097" y="4769417"/>
                </a:cubicBezTo>
                <a:cubicBezTo>
                  <a:pt x="9384551" y="4775425"/>
                  <a:pt x="9383595" y="4782251"/>
                  <a:pt x="9382230" y="4789896"/>
                </a:cubicBezTo>
                <a:lnTo>
                  <a:pt x="9270007" y="4789896"/>
                </a:lnTo>
                <a:lnTo>
                  <a:pt x="9270007" y="4825120"/>
                </a:lnTo>
                <a:lnTo>
                  <a:pt x="9377315" y="4825120"/>
                </a:lnTo>
                <a:cubicBezTo>
                  <a:pt x="9372947" y="4861708"/>
                  <a:pt x="9362844" y="4892427"/>
                  <a:pt x="9347007" y="4917274"/>
                </a:cubicBezTo>
                <a:cubicBezTo>
                  <a:pt x="9331170" y="4942121"/>
                  <a:pt x="9309326" y="4961098"/>
                  <a:pt x="9281475" y="4974205"/>
                </a:cubicBezTo>
                <a:lnTo>
                  <a:pt x="9299087" y="5004514"/>
                </a:lnTo>
                <a:cubicBezTo>
                  <a:pt x="9339498" y="4986219"/>
                  <a:pt x="9369670" y="4953453"/>
                  <a:pt x="9389603" y="4906215"/>
                </a:cubicBezTo>
                <a:cubicBezTo>
                  <a:pt x="9409535" y="4858978"/>
                  <a:pt x="9419775" y="4795767"/>
                  <a:pt x="9420321" y="4716582"/>
                </a:cubicBezTo>
                <a:close/>
                <a:moveTo>
                  <a:pt x="5884660" y="4682777"/>
                </a:moveTo>
                <a:cubicBezTo>
                  <a:pt x="5893347" y="4682777"/>
                  <a:pt x="5900129" y="4685368"/>
                  <a:pt x="5905006" y="4690550"/>
                </a:cubicBezTo>
                <a:cubicBezTo>
                  <a:pt x="5909884" y="4695732"/>
                  <a:pt x="5912321" y="4703123"/>
                  <a:pt x="5912321" y="4712724"/>
                </a:cubicBezTo>
                <a:cubicBezTo>
                  <a:pt x="5912321" y="4721411"/>
                  <a:pt x="5909884" y="4728307"/>
                  <a:pt x="5905006" y="4733412"/>
                </a:cubicBezTo>
                <a:cubicBezTo>
                  <a:pt x="5900129" y="4738518"/>
                  <a:pt x="5893347" y="4741070"/>
                  <a:pt x="5884660" y="4741070"/>
                </a:cubicBezTo>
                <a:cubicBezTo>
                  <a:pt x="5876278" y="4741070"/>
                  <a:pt x="5869573" y="4738403"/>
                  <a:pt x="5864544" y="4733069"/>
                </a:cubicBezTo>
                <a:cubicBezTo>
                  <a:pt x="5859515" y="4727735"/>
                  <a:pt x="5857000" y="4720649"/>
                  <a:pt x="5857000" y="4711810"/>
                </a:cubicBezTo>
                <a:cubicBezTo>
                  <a:pt x="5857000" y="4703123"/>
                  <a:pt x="5859552" y="4696112"/>
                  <a:pt x="5864658" y="4690778"/>
                </a:cubicBezTo>
                <a:cubicBezTo>
                  <a:pt x="5869764" y="4685444"/>
                  <a:pt x="5876431" y="4682777"/>
                  <a:pt x="5884660" y="4682777"/>
                </a:cubicBezTo>
                <a:close/>
                <a:moveTo>
                  <a:pt x="5885118" y="4665861"/>
                </a:moveTo>
                <a:cubicBezTo>
                  <a:pt x="5869879" y="4665861"/>
                  <a:pt x="5857952" y="4670243"/>
                  <a:pt x="5849343" y="4679006"/>
                </a:cubicBezTo>
                <a:cubicBezTo>
                  <a:pt x="5840731" y="4687769"/>
                  <a:pt x="5836426" y="4699770"/>
                  <a:pt x="5836426" y="4715010"/>
                </a:cubicBezTo>
                <a:cubicBezTo>
                  <a:pt x="5836426" y="4721716"/>
                  <a:pt x="5837493" y="4728612"/>
                  <a:pt x="5839626" y="4735698"/>
                </a:cubicBezTo>
                <a:cubicBezTo>
                  <a:pt x="5841760" y="4742785"/>
                  <a:pt x="5845113" y="4750253"/>
                  <a:pt x="5849685" y="4758101"/>
                </a:cubicBezTo>
                <a:cubicBezTo>
                  <a:pt x="5854257" y="4765950"/>
                  <a:pt x="5860086" y="4774294"/>
                  <a:pt x="5867172" y="4783133"/>
                </a:cubicBezTo>
                <a:cubicBezTo>
                  <a:pt x="5874259" y="4791972"/>
                  <a:pt x="5882755" y="4801421"/>
                  <a:pt x="5892661" y="4811479"/>
                </a:cubicBezTo>
                <a:lnTo>
                  <a:pt x="5919865" y="4811479"/>
                </a:lnTo>
                <a:cubicBezTo>
                  <a:pt x="5908892" y="4800811"/>
                  <a:pt x="5899405" y="4790829"/>
                  <a:pt x="5891404" y="4781533"/>
                </a:cubicBezTo>
                <a:cubicBezTo>
                  <a:pt x="5883403" y="4772236"/>
                  <a:pt x="5876507" y="4763397"/>
                  <a:pt x="5870716" y="4755015"/>
                </a:cubicBezTo>
                <a:cubicBezTo>
                  <a:pt x="5876050" y="4757453"/>
                  <a:pt x="5881917" y="4758673"/>
                  <a:pt x="5888318" y="4758673"/>
                </a:cubicBezTo>
                <a:cubicBezTo>
                  <a:pt x="5894871" y="4758673"/>
                  <a:pt x="5900892" y="4757530"/>
                  <a:pt x="5906377" y="4755244"/>
                </a:cubicBezTo>
                <a:cubicBezTo>
                  <a:pt x="5911865" y="4752958"/>
                  <a:pt x="5916550" y="4749757"/>
                  <a:pt x="5920436" y="4745642"/>
                </a:cubicBezTo>
                <a:cubicBezTo>
                  <a:pt x="5924323" y="4741528"/>
                  <a:pt x="5927370" y="4736689"/>
                  <a:pt x="5929580" y="4731126"/>
                </a:cubicBezTo>
                <a:cubicBezTo>
                  <a:pt x="5931790" y="4725564"/>
                  <a:pt x="5932895" y="4719506"/>
                  <a:pt x="5932895" y="4712953"/>
                </a:cubicBezTo>
                <a:cubicBezTo>
                  <a:pt x="5932895" y="4705790"/>
                  <a:pt x="5931752" y="4699313"/>
                  <a:pt x="5929466" y="4693522"/>
                </a:cubicBezTo>
                <a:cubicBezTo>
                  <a:pt x="5927180" y="4687731"/>
                  <a:pt x="5923903" y="4682777"/>
                  <a:pt x="5919636" y="4678663"/>
                </a:cubicBezTo>
                <a:cubicBezTo>
                  <a:pt x="5915369" y="4674548"/>
                  <a:pt x="5910302" y="4671386"/>
                  <a:pt x="5904434" y="4669176"/>
                </a:cubicBezTo>
                <a:cubicBezTo>
                  <a:pt x="5898567" y="4666966"/>
                  <a:pt x="5892128" y="4665861"/>
                  <a:pt x="5885118" y="4665861"/>
                </a:cubicBezTo>
                <a:close/>
                <a:moveTo>
                  <a:pt x="10948480" y="4622768"/>
                </a:moveTo>
                <a:lnTo>
                  <a:pt x="10914647" y="4650657"/>
                </a:lnTo>
                <a:lnTo>
                  <a:pt x="10914647" y="4676032"/>
                </a:lnTo>
                <a:lnTo>
                  <a:pt x="10949394" y="4645628"/>
                </a:lnTo>
                <a:lnTo>
                  <a:pt x="10949394" y="4766100"/>
                </a:lnTo>
                <a:lnTo>
                  <a:pt x="10970197" y="4766100"/>
                </a:lnTo>
                <a:lnTo>
                  <a:pt x="10970197" y="4622768"/>
                </a:lnTo>
                <a:close/>
                <a:moveTo>
                  <a:pt x="4746315" y="4612487"/>
                </a:moveTo>
                <a:cubicBezTo>
                  <a:pt x="4741127" y="4657540"/>
                  <a:pt x="4734507" y="4695631"/>
                  <a:pt x="4726451" y="4726759"/>
                </a:cubicBezTo>
                <a:cubicBezTo>
                  <a:pt x="4718396" y="4757887"/>
                  <a:pt x="4708498" y="4783280"/>
                  <a:pt x="4696757" y="4802940"/>
                </a:cubicBezTo>
                <a:lnTo>
                  <a:pt x="4720921" y="4823419"/>
                </a:lnTo>
                <a:cubicBezTo>
                  <a:pt x="4728294" y="4811677"/>
                  <a:pt x="4734642" y="4799254"/>
                  <a:pt x="4739967" y="4786147"/>
                </a:cubicBezTo>
                <a:cubicBezTo>
                  <a:pt x="4745291" y="4773041"/>
                  <a:pt x="4749592" y="4758296"/>
                  <a:pt x="4752868" y="4741913"/>
                </a:cubicBezTo>
                <a:lnTo>
                  <a:pt x="4805703" y="4741913"/>
                </a:lnTo>
                <a:cubicBezTo>
                  <a:pt x="4802428" y="4789151"/>
                  <a:pt x="4795738" y="4829221"/>
                  <a:pt x="4785634" y="4862123"/>
                </a:cubicBezTo>
                <a:cubicBezTo>
                  <a:pt x="4775531" y="4895026"/>
                  <a:pt x="4761469" y="4920624"/>
                  <a:pt x="4743448" y="4938919"/>
                </a:cubicBezTo>
                <a:lnTo>
                  <a:pt x="4768842" y="4961036"/>
                </a:lnTo>
                <a:cubicBezTo>
                  <a:pt x="4787955" y="4938646"/>
                  <a:pt x="4803110" y="4909156"/>
                  <a:pt x="4814305" y="4872568"/>
                </a:cubicBezTo>
                <a:cubicBezTo>
                  <a:pt x="4825500" y="4835979"/>
                  <a:pt x="4832735" y="4792427"/>
                  <a:pt x="4836012" y="4741913"/>
                </a:cubicBezTo>
                <a:lnTo>
                  <a:pt x="4882294" y="4741913"/>
                </a:lnTo>
                <a:lnTo>
                  <a:pt x="4882294" y="4706690"/>
                </a:lnTo>
                <a:lnTo>
                  <a:pt x="4762288" y="4706690"/>
                </a:lnTo>
                <a:cubicBezTo>
                  <a:pt x="4766111" y="4688395"/>
                  <a:pt x="4769251" y="4671944"/>
                  <a:pt x="4771709" y="4657336"/>
                </a:cubicBezTo>
                <a:cubicBezTo>
                  <a:pt x="4774167" y="4642728"/>
                  <a:pt x="4775941" y="4630918"/>
                  <a:pt x="4777034" y="4621907"/>
                </a:cubicBezTo>
                <a:close/>
                <a:moveTo>
                  <a:pt x="11416984" y="4562694"/>
                </a:moveTo>
                <a:cubicBezTo>
                  <a:pt x="11411796" y="4607747"/>
                  <a:pt x="11405175" y="4645838"/>
                  <a:pt x="11397120" y="4676966"/>
                </a:cubicBezTo>
                <a:cubicBezTo>
                  <a:pt x="11389065" y="4708094"/>
                  <a:pt x="11379167" y="4733487"/>
                  <a:pt x="11367426" y="4753147"/>
                </a:cubicBezTo>
                <a:lnTo>
                  <a:pt x="11391591" y="4773626"/>
                </a:lnTo>
                <a:cubicBezTo>
                  <a:pt x="11398963" y="4761884"/>
                  <a:pt x="11405311" y="4749461"/>
                  <a:pt x="11410636" y="4736354"/>
                </a:cubicBezTo>
                <a:cubicBezTo>
                  <a:pt x="11415960" y="4723248"/>
                  <a:pt x="11420261" y="4708503"/>
                  <a:pt x="11423538" y="4692120"/>
                </a:cubicBezTo>
                <a:lnTo>
                  <a:pt x="11476373" y="4692120"/>
                </a:lnTo>
                <a:cubicBezTo>
                  <a:pt x="11473096" y="4739358"/>
                  <a:pt x="11466406" y="4779428"/>
                  <a:pt x="11456304" y="4812330"/>
                </a:cubicBezTo>
                <a:cubicBezTo>
                  <a:pt x="11446201" y="4845233"/>
                  <a:pt x="11432139" y="4870831"/>
                  <a:pt x="11414117" y="4889126"/>
                </a:cubicBezTo>
                <a:lnTo>
                  <a:pt x="11439511" y="4911243"/>
                </a:lnTo>
                <a:cubicBezTo>
                  <a:pt x="11458624" y="4888853"/>
                  <a:pt x="11473779" y="4859363"/>
                  <a:pt x="11484974" y="4822775"/>
                </a:cubicBezTo>
                <a:cubicBezTo>
                  <a:pt x="11496169" y="4786186"/>
                  <a:pt x="11503405" y="4742634"/>
                  <a:pt x="11506681" y="4692120"/>
                </a:cubicBezTo>
                <a:lnTo>
                  <a:pt x="11552963" y="4692120"/>
                </a:lnTo>
                <a:lnTo>
                  <a:pt x="11552963" y="4656897"/>
                </a:lnTo>
                <a:lnTo>
                  <a:pt x="11432958" y="4656897"/>
                </a:lnTo>
                <a:cubicBezTo>
                  <a:pt x="11436780" y="4638602"/>
                  <a:pt x="11439921" y="4622151"/>
                  <a:pt x="11442378" y="4607543"/>
                </a:cubicBezTo>
                <a:cubicBezTo>
                  <a:pt x="11444835" y="4592935"/>
                  <a:pt x="11446610" y="4581125"/>
                  <a:pt x="11447702" y="4572114"/>
                </a:cubicBezTo>
                <a:close/>
                <a:moveTo>
                  <a:pt x="719802" y="4558509"/>
                </a:moveTo>
                <a:cubicBezTo>
                  <a:pt x="728489" y="4558509"/>
                  <a:pt x="735271" y="4561100"/>
                  <a:pt x="740148" y="4566282"/>
                </a:cubicBezTo>
                <a:cubicBezTo>
                  <a:pt x="745024" y="4571464"/>
                  <a:pt x="747463" y="4578855"/>
                  <a:pt x="747463" y="4588456"/>
                </a:cubicBezTo>
                <a:cubicBezTo>
                  <a:pt x="747463" y="4597143"/>
                  <a:pt x="745024" y="4604039"/>
                  <a:pt x="740148" y="4609144"/>
                </a:cubicBezTo>
                <a:cubicBezTo>
                  <a:pt x="735271" y="4614250"/>
                  <a:pt x="728489" y="4616802"/>
                  <a:pt x="719802" y="4616802"/>
                </a:cubicBezTo>
                <a:cubicBezTo>
                  <a:pt x="711420" y="4616802"/>
                  <a:pt x="704715" y="4614135"/>
                  <a:pt x="699685" y="4608801"/>
                </a:cubicBezTo>
                <a:cubicBezTo>
                  <a:pt x="694656" y="4603467"/>
                  <a:pt x="692142" y="4596381"/>
                  <a:pt x="692142" y="4587542"/>
                </a:cubicBezTo>
                <a:cubicBezTo>
                  <a:pt x="692142" y="4578855"/>
                  <a:pt x="694694" y="4571844"/>
                  <a:pt x="699800" y="4566510"/>
                </a:cubicBezTo>
                <a:cubicBezTo>
                  <a:pt x="704905" y="4561176"/>
                  <a:pt x="711573" y="4558509"/>
                  <a:pt x="719802" y="4558509"/>
                </a:cubicBezTo>
                <a:close/>
                <a:moveTo>
                  <a:pt x="720259" y="4541593"/>
                </a:moveTo>
                <a:cubicBezTo>
                  <a:pt x="705019" y="4541593"/>
                  <a:pt x="693094" y="4545975"/>
                  <a:pt x="684483" y="4554738"/>
                </a:cubicBezTo>
                <a:cubicBezTo>
                  <a:pt x="675873" y="4563501"/>
                  <a:pt x="671568" y="4575502"/>
                  <a:pt x="671568" y="4590742"/>
                </a:cubicBezTo>
                <a:cubicBezTo>
                  <a:pt x="671568" y="4597448"/>
                  <a:pt x="672634" y="4604344"/>
                  <a:pt x="674768" y="4611430"/>
                </a:cubicBezTo>
                <a:cubicBezTo>
                  <a:pt x="676902" y="4618517"/>
                  <a:pt x="680254" y="4625985"/>
                  <a:pt x="684826" y="4633833"/>
                </a:cubicBezTo>
                <a:cubicBezTo>
                  <a:pt x="689398" y="4641682"/>
                  <a:pt x="695228" y="4650026"/>
                  <a:pt x="702314" y="4658865"/>
                </a:cubicBezTo>
                <a:cubicBezTo>
                  <a:pt x="709401" y="4667704"/>
                  <a:pt x="717897" y="4677153"/>
                  <a:pt x="727803" y="4687211"/>
                </a:cubicBezTo>
                <a:lnTo>
                  <a:pt x="755007" y="4687211"/>
                </a:lnTo>
                <a:cubicBezTo>
                  <a:pt x="744034" y="4676543"/>
                  <a:pt x="734547" y="4666561"/>
                  <a:pt x="726546" y="4657265"/>
                </a:cubicBezTo>
                <a:cubicBezTo>
                  <a:pt x="718545" y="4647968"/>
                  <a:pt x="711649" y="4639129"/>
                  <a:pt x="705858" y="4630747"/>
                </a:cubicBezTo>
                <a:cubicBezTo>
                  <a:pt x="711192" y="4633185"/>
                  <a:pt x="717059" y="4634405"/>
                  <a:pt x="723460" y="4634405"/>
                </a:cubicBezTo>
                <a:cubicBezTo>
                  <a:pt x="730013" y="4634405"/>
                  <a:pt x="736033" y="4633262"/>
                  <a:pt x="741519" y="4630976"/>
                </a:cubicBezTo>
                <a:cubicBezTo>
                  <a:pt x="747006" y="4628690"/>
                  <a:pt x="751692" y="4625489"/>
                  <a:pt x="755578" y="4621374"/>
                </a:cubicBezTo>
                <a:cubicBezTo>
                  <a:pt x="759464" y="4617260"/>
                  <a:pt x="762512" y="4612421"/>
                  <a:pt x="764722" y="4606858"/>
                </a:cubicBezTo>
                <a:cubicBezTo>
                  <a:pt x="766932" y="4601296"/>
                  <a:pt x="768037" y="4595238"/>
                  <a:pt x="768037" y="4588685"/>
                </a:cubicBezTo>
                <a:cubicBezTo>
                  <a:pt x="768037" y="4581522"/>
                  <a:pt x="766894" y="4575045"/>
                  <a:pt x="764608" y="4569254"/>
                </a:cubicBezTo>
                <a:cubicBezTo>
                  <a:pt x="762322" y="4563463"/>
                  <a:pt x="759045" y="4558509"/>
                  <a:pt x="754778" y="4554395"/>
                </a:cubicBezTo>
                <a:cubicBezTo>
                  <a:pt x="750511" y="4550280"/>
                  <a:pt x="745443" y="4547118"/>
                  <a:pt x="739576" y="4544908"/>
                </a:cubicBezTo>
                <a:cubicBezTo>
                  <a:pt x="733709" y="4542698"/>
                  <a:pt x="727270" y="4541593"/>
                  <a:pt x="720259" y="4541593"/>
                </a:cubicBezTo>
                <a:close/>
                <a:moveTo>
                  <a:pt x="2914881" y="4477204"/>
                </a:moveTo>
                <a:lnTo>
                  <a:pt x="2914881" y="4494349"/>
                </a:lnTo>
                <a:lnTo>
                  <a:pt x="2968831" y="4494349"/>
                </a:lnTo>
                <a:lnTo>
                  <a:pt x="2970431" y="4524067"/>
                </a:lnTo>
                <a:cubicBezTo>
                  <a:pt x="2969212" y="4524067"/>
                  <a:pt x="2967954" y="4524029"/>
                  <a:pt x="2966659" y="4523953"/>
                </a:cubicBezTo>
                <a:cubicBezTo>
                  <a:pt x="2965363" y="4523877"/>
                  <a:pt x="2963344" y="4523838"/>
                  <a:pt x="2960601" y="4523838"/>
                </a:cubicBezTo>
                <a:cubicBezTo>
                  <a:pt x="2945970" y="4523838"/>
                  <a:pt x="2933931" y="4528106"/>
                  <a:pt x="2924482" y="4536640"/>
                </a:cubicBezTo>
                <a:cubicBezTo>
                  <a:pt x="2915186" y="4545022"/>
                  <a:pt x="2910538" y="4556147"/>
                  <a:pt x="2910538" y="4570016"/>
                </a:cubicBezTo>
                <a:cubicBezTo>
                  <a:pt x="2910538" y="4586170"/>
                  <a:pt x="2917243" y="4598895"/>
                  <a:pt x="2930654" y="4608192"/>
                </a:cubicBezTo>
                <a:cubicBezTo>
                  <a:pt x="2944066" y="4617488"/>
                  <a:pt x="2962582" y="4622136"/>
                  <a:pt x="2986204" y="4622136"/>
                </a:cubicBezTo>
                <a:lnTo>
                  <a:pt x="2991690" y="4622136"/>
                </a:lnTo>
                <a:lnTo>
                  <a:pt x="2991690" y="4604306"/>
                </a:lnTo>
                <a:cubicBezTo>
                  <a:pt x="2990776" y="4604458"/>
                  <a:pt x="2989785" y="4604534"/>
                  <a:pt x="2988719" y="4604534"/>
                </a:cubicBezTo>
                <a:cubicBezTo>
                  <a:pt x="2987652" y="4604534"/>
                  <a:pt x="2986128" y="4604534"/>
                  <a:pt x="2984147" y="4604534"/>
                </a:cubicBezTo>
                <a:cubicBezTo>
                  <a:pt x="2967078" y="4604534"/>
                  <a:pt x="2953972" y="4601448"/>
                  <a:pt x="2944828" y="4595276"/>
                </a:cubicBezTo>
                <a:cubicBezTo>
                  <a:pt x="2935683" y="4589104"/>
                  <a:pt x="2931111" y="4580302"/>
                  <a:pt x="2931111" y="4568873"/>
                </a:cubicBezTo>
                <a:cubicBezTo>
                  <a:pt x="2931111" y="4560186"/>
                  <a:pt x="2934274" y="4553366"/>
                  <a:pt x="2940598" y="4548413"/>
                </a:cubicBezTo>
                <a:cubicBezTo>
                  <a:pt x="2946923" y="4543460"/>
                  <a:pt x="2955800" y="4540983"/>
                  <a:pt x="2967230" y="4540983"/>
                </a:cubicBezTo>
                <a:cubicBezTo>
                  <a:pt x="2970126" y="4540983"/>
                  <a:pt x="2973555" y="4541136"/>
                  <a:pt x="2977517" y="4541441"/>
                </a:cubicBezTo>
                <a:cubicBezTo>
                  <a:pt x="2981480" y="4541745"/>
                  <a:pt x="2986052" y="4542279"/>
                  <a:pt x="2991233" y="4543041"/>
                </a:cubicBezTo>
                <a:lnTo>
                  <a:pt x="2986661" y="4477204"/>
                </a:lnTo>
                <a:close/>
                <a:moveTo>
                  <a:pt x="8436537" y="4473029"/>
                </a:moveTo>
                <a:cubicBezTo>
                  <a:pt x="8445223" y="4473029"/>
                  <a:pt x="8452005" y="4475620"/>
                  <a:pt x="8456882" y="4480802"/>
                </a:cubicBezTo>
                <a:cubicBezTo>
                  <a:pt x="8461759" y="4485984"/>
                  <a:pt x="8464197" y="4493375"/>
                  <a:pt x="8464197" y="4502976"/>
                </a:cubicBezTo>
                <a:cubicBezTo>
                  <a:pt x="8464197" y="4511663"/>
                  <a:pt x="8461759" y="4518559"/>
                  <a:pt x="8456882" y="4523664"/>
                </a:cubicBezTo>
                <a:cubicBezTo>
                  <a:pt x="8452005" y="4528770"/>
                  <a:pt x="8445223" y="4531322"/>
                  <a:pt x="8436537" y="4531322"/>
                </a:cubicBezTo>
                <a:cubicBezTo>
                  <a:pt x="8428155" y="4531322"/>
                  <a:pt x="8421449" y="4528655"/>
                  <a:pt x="8416420" y="4523321"/>
                </a:cubicBezTo>
                <a:cubicBezTo>
                  <a:pt x="8411391" y="4517987"/>
                  <a:pt x="8408876" y="4510901"/>
                  <a:pt x="8408876" y="4502062"/>
                </a:cubicBezTo>
                <a:cubicBezTo>
                  <a:pt x="8408876" y="4493375"/>
                  <a:pt x="8411429" y="4486364"/>
                  <a:pt x="8416534" y="4481030"/>
                </a:cubicBezTo>
                <a:cubicBezTo>
                  <a:pt x="8421640" y="4475696"/>
                  <a:pt x="8428307" y="4473029"/>
                  <a:pt x="8436537" y="4473029"/>
                </a:cubicBezTo>
                <a:close/>
                <a:moveTo>
                  <a:pt x="4144764" y="4470053"/>
                </a:moveTo>
                <a:cubicBezTo>
                  <a:pt x="4153451" y="4470053"/>
                  <a:pt x="4160232" y="4472644"/>
                  <a:pt x="4165109" y="4477826"/>
                </a:cubicBezTo>
                <a:cubicBezTo>
                  <a:pt x="4169986" y="4483008"/>
                  <a:pt x="4172424" y="4490399"/>
                  <a:pt x="4172424" y="4500000"/>
                </a:cubicBezTo>
                <a:cubicBezTo>
                  <a:pt x="4172424" y="4508687"/>
                  <a:pt x="4169986" y="4515583"/>
                  <a:pt x="4165109" y="4520688"/>
                </a:cubicBezTo>
                <a:cubicBezTo>
                  <a:pt x="4160232" y="4525794"/>
                  <a:pt x="4153451" y="4528346"/>
                  <a:pt x="4144764" y="4528346"/>
                </a:cubicBezTo>
                <a:cubicBezTo>
                  <a:pt x="4136382" y="4528346"/>
                  <a:pt x="4129676" y="4525679"/>
                  <a:pt x="4124647" y="4520345"/>
                </a:cubicBezTo>
                <a:cubicBezTo>
                  <a:pt x="4119618" y="4515011"/>
                  <a:pt x="4117103" y="4507925"/>
                  <a:pt x="4117103" y="4499086"/>
                </a:cubicBezTo>
                <a:cubicBezTo>
                  <a:pt x="4117103" y="4490399"/>
                  <a:pt x="4119656" y="4483388"/>
                  <a:pt x="4124761" y="4478054"/>
                </a:cubicBezTo>
                <a:cubicBezTo>
                  <a:pt x="4129867" y="4472720"/>
                  <a:pt x="4136534" y="4470053"/>
                  <a:pt x="4144764" y="4470053"/>
                </a:cubicBezTo>
                <a:close/>
                <a:moveTo>
                  <a:pt x="5884660" y="4465531"/>
                </a:moveTo>
                <a:cubicBezTo>
                  <a:pt x="5894719" y="4470256"/>
                  <a:pt x="5901843" y="4474942"/>
                  <a:pt x="5906034" y="4479590"/>
                </a:cubicBezTo>
                <a:cubicBezTo>
                  <a:pt x="5910225" y="4484238"/>
                  <a:pt x="5912321" y="4489763"/>
                  <a:pt x="5912321" y="4496164"/>
                </a:cubicBezTo>
                <a:cubicBezTo>
                  <a:pt x="5912321" y="4503479"/>
                  <a:pt x="5909884" y="4509232"/>
                  <a:pt x="5905006" y="4513423"/>
                </a:cubicBezTo>
                <a:cubicBezTo>
                  <a:pt x="5900129" y="4517614"/>
                  <a:pt x="5893347" y="4519709"/>
                  <a:pt x="5884660" y="4519709"/>
                </a:cubicBezTo>
                <a:cubicBezTo>
                  <a:pt x="5875974" y="4519709"/>
                  <a:pt x="5869193" y="4517614"/>
                  <a:pt x="5864315" y="4513423"/>
                </a:cubicBezTo>
                <a:cubicBezTo>
                  <a:pt x="5859438" y="4509232"/>
                  <a:pt x="5857000" y="4503479"/>
                  <a:pt x="5857000" y="4496164"/>
                </a:cubicBezTo>
                <a:cubicBezTo>
                  <a:pt x="5857000" y="4489763"/>
                  <a:pt x="5859095" y="4484238"/>
                  <a:pt x="5863286" y="4479590"/>
                </a:cubicBezTo>
                <a:cubicBezTo>
                  <a:pt x="5867477" y="4474942"/>
                  <a:pt x="5874602" y="4470256"/>
                  <a:pt x="5884660" y="4465531"/>
                </a:cubicBezTo>
                <a:close/>
                <a:moveTo>
                  <a:pt x="8436994" y="4456113"/>
                </a:moveTo>
                <a:cubicBezTo>
                  <a:pt x="8421754" y="4456113"/>
                  <a:pt x="8409829" y="4460495"/>
                  <a:pt x="8401218" y="4469258"/>
                </a:cubicBezTo>
                <a:cubicBezTo>
                  <a:pt x="8392608" y="4478021"/>
                  <a:pt x="8388302" y="4490022"/>
                  <a:pt x="8388302" y="4505262"/>
                </a:cubicBezTo>
                <a:cubicBezTo>
                  <a:pt x="8388302" y="4511968"/>
                  <a:pt x="8389369" y="4518864"/>
                  <a:pt x="8391503" y="4525950"/>
                </a:cubicBezTo>
                <a:cubicBezTo>
                  <a:pt x="8393636" y="4533037"/>
                  <a:pt x="8396989" y="4540505"/>
                  <a:pt x="8401561" y="4548353"/>
                </a:cubicBezTo>
                <a:cubicBezTo>
                  <a:pt x="8406133" y="4556202"/>
                  <a:pt x="8411962" y="4564546"/>
                  <a:pt x="8419049" y="4573385"/>
                </a:cubicBezTo>
                <a:cubicBezTo>
                  <a:pt x="8426135" y="4582224"/>
                  <a:pt x="8434632" y="4591673"/>
                  <a:pt x="8444538" y="4601731"/>
                </a:cubicBezTo>
                <a:lnTo>
                  <a:pt x="8471741" y="4601731"/>
                </a:lnTo>
                <a:cubicBezTo>
                  <a:pt x="8460768" y="4591063"/>
                  <a:pt x="8451281" y="4581081"/>
                  <a:pt x="8443280" y="4571785"/>
                </a:cubicBezTo>
                <a:cubicBezTo>
                  <a:pt x="8435279" y="4562488"/>
                  <a:pt x="8428383" y="4553649"/>
                  <a:pt x="8422592" y="4545267"/>
                </a:cubicBezTo>
                <a:cubicBezTo>
                  <a:pt x="8427926" y="4547705"/>
                  <a:pt x="8433793" y="4548925"/>
                  <a:pt x="8440194" y="4548925"/>
                </a:cubicBezTo>
                <a:cubicBezTo>
                  <a:pt x="8446747" y="4548925"/>
                  <a:pt x="8452767" y="4547782"/>
                  <a:pt x="8458254" y="4545496"/>
                </a:cubicBezTo>
                <a:cubicBezTo>
                  <a:pt x="8463740" y="4543210"/>
                  <a:pt x="8468426" y="4540009"/>
                  <a:pt x="8472313" y="4535894"/>
                </a:cubicBezTo>
                <a:cubicBezTo>
                  <a:pt x="8476199" y="4531780"/>
                  <a:pt x="8479247" y="4526941"/>
                  <a:pt x="8481456" y="4521378"/>
                </a:cubicBezTo>
                <a:cubicBezTo>
                  <a:pt x="8483666" y="4515816"/>
                  <a:pt x="8484771" y="4509758"/>
                  <a:pt x="8484771" y="4503205"/>
                </a:cubicBezTo>
                <a:cubicBezTo>
                  <a:pt x="8484771" y="4496042"/>
                  <a:pt x="8483628" y="4489565"/>
                  <a:pt x="8481342" y="4483774"/>
                </a:cubicBezTo>
                <a:cubicBezTo>
                  <a:pt x="8479056" y="4477983"/>
                  <a:pt x="8475780" y="4473029"/>
                  <a:pt x="8471512" y="4468915"/>
                </a:cubicBezTo>
                <a:cubicBezTo>
                  <a:pt x="8467245" y="4464800"/>
                  <a:pt x="8462178" y="4461638"/>
                  <a:pt x="8456310" y="4459428"/>
                </a:cubicBezTo>
                <a:cubicBezTo>
                  <a:pt x="8450443" y="4457218"/>
                  <a:pt x="8444004" y="4456113"/>
                  <a:pt x="8436994" y="4456113"/>
                </a:cubicBezTo>
                <a:close/>
                <a:moveTo>
                  <a:pt x="4145221" y="4453137"/>
                </a:moveTo>
                <a:cubicBezTo>
                  <a:pt x="4129981" y="4453137"/>
                  <a:pt x="4118056" y="4457519"/>
                  <a:pt x="4109445" y="4466282"/>
                </a:cubicBezTo>
                <a:cubicBezTo>
                  <a:pt x="4100834" y="4475045"/>
                  <a:pt x="4096529" y="4487046"/>
                  <a:pt x="4096529" y="4502286"/>
                </a:cubicBezTo>
                <a:cubicBezTo>
                  <a:pt x="4096529" y="4508992"/>
                  <a:pt x="4097596" y="4515888"/>
                  <a:pt x="4099730" y="4522974"/>
                </a:cubicBezTo>
                <a:cubicBezTo>
                  <a:pt x="4101863" y="4530061"/>
                  <a:pt x="4105216" y="4537529"/>
                  <a:pt x="4109788" y="4545377"/>
                </a:cubicBezTo>
                <a:cubicBezTo>
                  <a:pt x="4114360" y="4553226"/>
                  <a:pt x="4120189" y="4561570"/>
                  <a:pt x="4127276" y="4570409"/>
                </a:cubicBezTo>
                <a:cubicBezTo>
                  <a:pt x="4134362" y="4579248"/>
                  <a:pt x="4142859" y="4588697"/>
                  <a:pt x="4152765" y="4598755"/>
                </a:cubicBezTo>
                <a:lnTo>
                  <a:pt x="4179968" y="4598755"/>
                </a:lnTo>
                <a:cubicBezTo>
                  <a:pt x="4168995" y="4588087"/>
                  <a:pt x="4159508" y="4578105"/>
                  <a:pt x="4151508" y="4568809"/>
                </a:cubicBezTo>
                <a:cubicBezTo>
                  <a:pt x="4143506" y="4559512"/>
                  <a:pt x="4136611" y="4550673"/>
                  <a:pt x="4130819" y="4542291"/>
                </a:cubicBezTo>
                <a:cubicBezTo>
                  <a:pt x="4136153" y="4544729"/>
                  <a:pt x="4142021" y="4545949"/>
                  <a:pt x="4148421" y="4545949"/>
                </a:cubicBezTo>
                <a:cubicBezTo>
                  <a:pt x="4154975" y="4545949"/>
                  <a:pt x="4160995" y="4544806"/>
                  <a:pt x="4166481" y="4542520"/>
                </a:cubicBezTo>
                <a:cubicBezTo>
                  <a:pt x="4171967" y="4540234"/>
                  <a:pt x="4176654" y="4537033"/>
                  <a:pt x="4180540" y="4532918"/>
                </a:cubicBezTo>
                <a:cubicBezTo>
                  <a:pt x="4184426" y="4528804"/>
                  <a:pt x="4187474" y="4523965"/>
                  <a:pt x="4189684" y="4518402"/>
                </a:cubicBezTo>
                <a:cubicBezTo>
                  <a:pt x="4191894" y="4512840"/>
                  <a:pt x="4192999" y="4506782"/>
                  <a:pt x="4192999" y="4500229"/>
                </a:cubicBezTo>
                <a:cubicBezTo>
                  <a:pt x="4192999" y="4493066"/>
                  <a:pt x="4191856" y="4486589"/>
                  <a:pt x="4189570" y="4480798"/>
                </a:cubicBezTo>
                <a:cubicBezTo>
                  <a:pt x="4187283" y="4475007"/>
                  <a:pt x="4184007" y="4470053"/>
                  <a:pt x="4179740" y="4465939"/>
                </a:cubicBezTo>
                <a:cubicBezTo>
                  <a:pt x="4175472" y="4461824"/>
                  <a:pt x="4170405" y="4458662"/>
                  <a:pt x="4164538" y="4456452"/>
                </a:cubicBezTo>
                <a:cubicBezTo>
                  <a:pt x="4158670" y="4454242"/>
                  <a:pt x="4152232" y="4453137"/>
                  <a:pt x="4145221" y="4453137"/>
                </a:cubicBezTo>
                <a:close/>
                <a:moveTo>
                  <a:pt x="1133761" y="4422841"/>
                </a:moveTo>
                <a:lnTo>
                  <a:pt x="1133761" y="4488373"/>
                </a:lnTo>
                <a:lnTo>
                  <a:pt x="1077649" y="4488373"/>
                </a:lnTo>
                <a:lnTo>
                  <a:pt x="1077649" y="4595682"/>
                </a:lnTo>
                <a:lnTo>
                  <a:pt x="1105091" y="4595682"/>
                </a:lnTo>
                <a:lnTo>
                  <a:pt x="1105091" y="4518681"/>
                </a:lnTo>
                <a:lnTo>
                  <a:pt x="1191511" y="4518681"/>
                </a:lnTo>
                <a:cubicBezTo>
                  <a:pt x="1191511" y="4559639"/>
                  <a:pt x="1186392" y="4594726"/>
                  <a:pt x="1176152" y="4623942"/>
                </a:cubicBezTo>
                <a:cubicBezTo>
                  <a:pt x="1165913" y="4653159"/>
                  <a:pt x="1150144" y="4676777"/>
                  <a:pt x="1128846" y="4694798"/>
                </a:cubicBezTo>
                <a:lnTo>
                  <a:pt x="1148096" y="4718964"/>
                </a:lnTo>
                <a:cubicBezTo>
                  <a:pt x="1172944" y="4697666"/>
                  <a:pt x="1191170" y="4669200"/>
                  <a:pt x="1202775" y="4633567"/>
                </a:cubicBezTo>
                <a:cubicBezTo>
                  <a:pt x="1214379" y="4597934"/>
                  <a:pt x="1220182" y="4554314"/>
                  <a:pt x="1220182" y="4502708"/>
                </a:cubicBezTo>
                <a:lnTo>
                  <a:pt x="1209123" y="4488373"/>
                </a:lnTo>
                <a:lnTo>
                  <a:pt x="1160793" y="4488373"/>
                </a:lnTo>
                <a:lnTo>
                  <a:pt x="1160793" y="4422841"/>
                </a:lnTo>
                <a:close/>
                <a:moveTo>
                  <a:pt x="5884660" y="4407010"/>
                </a:moveTo>
                <a:cubicBezTo>
                  <a:pt x="5891518" y="4407010"/>
                  <a:pt x="5896853" y="4408457"/>
                  <a:pt x="5900662" y="4411353"/>
                </a:cubicBezTo>
                <a:cubicBezTo>
                  <a:pt x="5904473" y="4414249"/>
                  <a:pt x="5906377" y="4418211"/>
                  <a:pt x="5906377" y="4423240"/>
                </a:cubicBezTo>
                <a:cubicBezTo>
                  <a:pt x="5906377" y="4427507"/>
                  <a:pt x="5904510" y="4431546"/>
                  <a:pt x="5900777" y="4435356"/>
                </a:cubicBezTo>
                <a:cubicBezTo>
                  <a:pt x="5897043" y="4439166"/>
                  <a:pt x="5891672" y="4442519"/>
                  <a:pt x="5884660" y="4445414"/>
                </a:cubicBezTo>
                <a:cubicBezTo>
                  <a:pt x="5877650" y="4442519"/>
                  <a:pt x="5872278" y="4439166"/>
                  <a:pt x="5868544" y="4435356"/>
                </a:cubicBezTo>
                <a:cubicBezTo>
                  <a:pt x="5864811" y="4431546"/>
                  <a:pt x="5862943" y="4427355"/>
                  <a:pt x="5862943" y="4422783"/>
                </a:cubicBezTo>
                <a:cubicBezTo>
                  <a:pt x="5862943" y="4418059"/>
                  <a:pt x="5864848" y="4414249"/>
                  <a:pt x="5868658" y="4411353"/>
                </a:cubicBezTo>
                <a:cubicBezTo>
                  <a:pt x="5872468" y="4408457"/>
                  <a:pt x="5877802" y="4407010"/>
                  <a:pt x="5884660" y="4407010"/>
                </a:cubicBezTo>
                <a:close/>
                <a:moveTo>
                  <a:pt x="2266469" y="4390894"/>
                </a:moveTo>
                <a:lnTo>
                  <a:pt x="2125985" y="4395809"/>
                </a:lnTo>
                <a:lnTo>
                  <a:pt x="2125985" y="4431032"/>
                </a:lnTo>
                <a:lnTo>
                  <a:pt x="2248857" y="4431032"/>
                </a:lnTo>
                <a:cubicBezTo>
                  <a:pt x="2249404" y="4433763"/>
                  <a:pt x="2249677" y="4436493"/>
                  <a:pt x="2249677" y="4439224"/>
                </a:cubicBezTo>
                <a:cubicBezTo>
                  <a:pt x="2249677" y="4441681"/>
                  <a:pt x="2249677" y="4444139"/>
                  <a:pt x="2249677" y="4446596"/>
                </a:cubicBezTo>
                <a:cubicBezTo>
                  <a:pt x="2249677" y="4452603"/>
                  <a:pt x="2249404" y="4458610"/>
                  <a:pt x="2248857" y="4464617"/>
                </a:cubicBezTo>
                <a:cubicBezTo>
                  <a:pt x="2248312" y="4470625"/>
                  <a:pt x="2247356" y="4477451"/>
                  <a:pt x="2245990" y="4485096"/>
                </a:cubicBezTo>
                <a:lnTo>
                  <a:pt x="2133767" y="4485096"/>
                </a:lnTo>
                <a:lnTo>
                  <a:pt x="2133767" y="4520320"/>
                </a:lnTo>
                <a:lnTo>
                  <a:pt x="2241076" y="4520320"/>
                </a:lnTo>
                <a:cubicBezTo>
                  <a:pt x="2236707" y="4556908"/>
                  <a:pt x="2226604" y="4587627"/>
                  <a:pt x="2210767" y="4612474"/>
                </a:cubicBezTo>
                <a:cubicBezTo>
                  <a:pt x="2194930" y="4637321"/>
                  <a:pt x="2173087" y="4656298"/>
                  <a:pt x="2145235" y="4669405"/>
                </a:cubicBezTo>
                <a:lnTo>
                  <a:pt x="2162847" y="4699714"/>
                </a:lnTo>
                <a:cubicBezTo>
                  <a:pt x="2203259" y="4681419"/>
                  <a:pt x="2233431" y="4648653"/>
                  <a:pt x="2253363" y="4601415"/>
                </a:cubicBezTo>
                <a:cubicBezTo>
                  <a:pt x="2273295" y="4554178"/>
                  <a:pt x="2283535" y="4490967"/>
                  <a:pt x="2284081" y="4411782"/>
                </a:cubicBezTo>
                <a:close/>
                <a:moveTo>
                  <a:pt x="5884660" y="4389865"/>
                </a:moveTo>
                <a:cubicBezTo>
                  <a:pt x="5871859" y="4389865"/>
                  <a:pt x="5861762" y="4392722"/>
                  <a:pt x="5854371" y="4398437"/>
                </a:cubicBezTo>
                <a:cubicBezTo>
                  <a:pt x="5846979" y="4404152"/>
                  <a:pt x="5843284" y="4412039"/>
                  <a:pt x="5843284" y="4422097"/>
                </a:cubicBezTo>
                <a:cubicBezTo>
                  <a:pt x="5843284" y="4434442"/>
                  <a:pt x="5850981" y="4445491"/>
                  <a:pt x="5866372" y="4455244"/>
                </a:cubicBezTo>
                <a:cubicBezTo>
                  <a:pt x="5855704" y="4461035"/>
                  <a:pt x="5848046" y="4467170"/>
                  <a:pt x="5843398" y="4473646"/>
                </a:cubicBezTo>
                <a:cubicBezTo>
                  <a:pt x="5838751" y="4480123"/>
                  <a:pt x="5836426" y="4487858"/>
                  <a:pt x="5836426" y="4496849"/>
                </a:cubicBezTo>
                <a:cubicBezTo>
                  <a:pt x="5836426" y="4509803"/>
                  <a:pt x="5840579" y="4519785"/>
                  <a:pt x="5848885" y="4526796"/>
                </a:cubicBezTo>
                <a:cubicBezTo>
                  <a:pt x="5857191" y="4533806"/>
                  <a:pt x="5869116" y="4537311"/>
                  <a:pt x="5884660" y="4537311"/>
                </a:cubicBezTo>
                <a:cubicBezTo>
                  <a:pt x="5900206" y="4537311"/>
                  <a:pt x="5912130" y="4533883"/>
                  <a:pt x="5920436" y="4527025"/>
                </a:cubicBezTo>
                <a:cubicBezTo>
                  <a:pt x="5928742" y="4520167"/>
                  <a:pt x="5932895" y="4510565"/>
                  <a:pt x="5932895" y="4498221"/>
                </a:cubicBezTo>
                <a:cubicBezTo>
                  <a:pt x="5932895" y="4488620"/>
                  <a:pt x="5930609" y="4480504"/>
                  <a:pt x="5926038" y="4473875"/>
                </a:cubicBezTo>
                <a:cubicBezTo>
                  <a:pt x="5921465" y="4467246"/>
                  <a:pt x="5913769" y="4461035"/>
                  <a:pt x="5902948" y="4455244"/>
                </a:cubicBezTo>
                <a:cubicBezTo>
                  <a:pt x="5918341" y="4445491"/>
                  <a:pt x="5926038" y="4434137"/>
                  <a:pt x="5926038" y="4421183"/>
                </a:cubicBezTo>
                <a:cubicBezTo>
                  <a:pt x="5926038" y="4411582"/>
                  <a:pt x="5922342" y="4403961"/>
                  <a:pt x="5914950" y="4398323"/>
                </a:cubicBezTo>
                <a:cubicBezTo>
                  <a:pt x="5907558" y="4392684"/>
                  <a:pt x="5897462" y="4389865"/>
                  <a:pt x="5884660" y="4389865"/>
                </a:cubicBezTo>
                <a:close/>
                <a:moveTo>
                  <a:pt x="10962882" y="4370698"/>
                </a:moveTo>
                <a:cubicBezTo>
                  <a:pt x="10971568" y="4370698"/>
                  <a:pt x="10978350" y="4373289"/>
                  <a:pt x="10983227" y="4378471"/>
                </a:cubicBezTo>
                <a:cubicBezTo>
                  <a:pt x="10988104" y="4383653"/>
                  <a:pt x="10990542" y="4391044"/>
                  <a:pt x="10990542" y="4400645"/>
                </a:cubicBezTo>
                <a:cubicBezTo>
                  <a:pt x="10990542" y="4409332"/>
                  <a:pt x="10988104" y="4416228"/>
                  <a:pt x="10983227" y="4421333"/>
                </a:cubicBezTo>
                <a:cubicBezTo>
                  <a:pt x="10978350" y="4426439"/>
                  <a:pt x="10971568" y="4428991"/>
                  <a:pt x="10962882" y="4428991"/>
                </a:cubicBezTo>
                <a:cubicBezTo>
                  <a:pt x="10954500" y="4428991"/>
                  <a:pt x="10947794" y="4426324"/>
                  <a:pt x="10942765" y="4420990"/>
                </a:cubicBezTo>
                <a:cubicBezTo>
                  <a:pt x="10937736" y="4415656"/>
                  <a:pt x="10935221" y="4408570"/>
                  <a:pt x="10935221" y="4399731"/>
                </a:cubicBezTo>
                <a:cubicBezTo>
                  <a:pt x="10935221" y="4391044"/>
                  <a:pt x="10937774" y="4384033"/>
                  <a:pt x="10942879" y="4378699"/>
                </a:cubicBezTo>
                <a:cubicBezTo>
                  <a:pt x="10947984" y="4373365"/>
                  <a:pt x="10954652" y="4370698"/>
                  <a:pt x="10962882" y="4370698"/>
                </a:cubicBezTo>
                <a:close/>
                <a:moveTo>
                  <a:pt x="10963339" y="4353782"/>
                </a:moveTo>
                <a:cubicBezTo>
                  <a:pt x="10948099" y="4353782"/>
                  <a:pt x="10936174" y="4358164"/>
                  <a:pt x="10927563" y="4366927"/>
                </a:cubicBezTo>
                <a:cubicBezTo>
                  <a:pt x="10918952" y="4375690"/>
                  <a:pt x="10914647" y="4387691"/>
                  <a:pt x="10914647" y="4402931"/>
                </a:cubicBezTo>
                <a:cubicBezTo>
                  <a:pt x="10914647" y="4409637"/>
                  <a:pt x="10915714" y="4416533"/>
                  <a:pt x="10917847" y="4423619"/>
                </a:cubicBezTo>
                <a:cubicBezTo>
                  <a:pt x="10919981" y="4430706"/>
                  <a:pt x="10923334" y="4438174"/>
                  <a:pt x="10927906" y="4446022"/>
                </a:cubicBezTo>
                <a:cubicBezTo>
                  <a:pt x="10932478" y="4453871"/>
                  <a:pt x="10938307" y="4462215"/>
                  <a:pt x="10945394" y="4471054"/>
                </a:cubicBezTo>
                <a:cubicBezTo>
                  <a:pt x="10952480" y="4479893"/>
                  <a:pt x="10960977" y="4489342"/>
                  <a:pt x="10970883" y="4499400"/>
                </a:cubicBezTo>
                <a:lnTo>
                  <a:pt x="10998086" y="4499400"/>
                </a:lnTo>
                <a:cubicBezTo>
                  <a:pt x="10987113" y="4488732"/>
                  <a:pt x="10977626" y="4478750"/>
                  <a:pt x="10969625" y="4469454"/>
                </a:cubicBezTo>
                <a:cubicBezTo>
                  <a:pt x="10961624" y="4460157"/>
                  <a:pt x="10954728" y="4451318"/>
                  <a:pt x="10948937" y="4442936"/>
                </a:cubicBezTo>
                <a:cubicBezTo>
                  <a:pt x="10954271" y="4445374"/>
                  <a:pt x="10960138" y="4446594"/>
                  <a:pt x="10966539" y="4446594"/>
                </a:cubicBezTo>
                <a:cubicBezTo>
                  <a:pt x="10973092" y="4446594"/>
                  <a:pt x="10979112" y="4445451"/>
                  <a:pt x="10984599" y="4443165"/>
                </a:cubicBezTo>
                <a:cubicBezTo>
                  <a:pt x="10990085" y="4440879"/>
                  <a:pt x="10994771" y="4437678"/>
                  <a:pt x="10998658" y="4433563"/>
                </a:cubicBezTo>
                <a:cubicBezTo>
                  <a:pt x="11002544" y="4429449"/>
                  <a:pt x="11005592" y="4424610"/>
                  <a:pt x="11007802" y="4419047"/>
                </a:cubicBezTo>
                <a:cubicBezTo>
                  <a:pt x="11010011" y="4413485"/>
                  <a:pt x="11011116" y="4407427"/>
                  <a:pt x="11011116" y="4400874"/>
                </a:cubicBezTo>
                <a:cubicBezTo>
                  <a:pt x="11011116" y="4393711"/>
                  <a:pt x="11009973" y="4387234"/>
                  <a:pt x="11007687" y="4381443"/>
                </a:cubicBezTo>
                <a:cubicBezTo>
                  <a:pt x="11005401" y="4375652"/>
                  <a:pt x="11002125" y="4370698"/>
                  <a:pt x="10997857" y="4366584"/>
                </a:cubicBezTo>
                <a:cubicBezTo>
                  <a:pt x="10993590" y="4362469"/>
                  <a:pt x="10988523" y="4359307"/>
                  <a:pt x="10982656" y="4357097"/>
                </a:cubicBezTo>
                <a:cubicBezTo>
                  <a:pt x="10976788" y="4354887"/>
                  <a:pt x="10970349" y="4353782"/>
                  <a:pt x="10963339" y="4353782"/>
                </a:cubicBezTo>
                <a:close/>
                <a:moveTo>
                  <a:pt x="719802" y="4341263"/>
                </a:moveTo>
                <a:cubicBezTo>
                  <a:pt x="729861" y="4345988"/>
                  <a:pt x="736985" y="4350674"/>
                  <a:pt x="741176" y="4355322"/>
                </a:cubicBezTo>
                <a:cubicBezTo>
                  <a:pt x="745367" y="4359970"/>
                  <a:pt x="747463" y="4365495"/>
                  <a:pt x="747463" y="4371896"/>
                </a:cubicBezTo>
                <a:cubicBezTo>
                  <a:pt x="747463" y="4379211"/>
                  <a:pt x="745024" y="4384964"/>
                  <a:pt x="740148" y="4389155"/>
                </a:cubicBezTo>
                <a:cubicBezTo>
                  <a:pt x="735271" y="4393346"/>
                  <a:pt x="728489" y="4395441"/>
                  <a:pt x="719802" y="4395441"/>
                </a:cubicBezTo>
                <a:cubicBezTo>
                  <a:pt x="711115" y="4395441"/>
                  <a:pt x="704334" y="4393346"/>
                  <a:pt x="699457" y="4389155"/>
                </a:cubicBezTo>
                <a:cubicBezTo>
                  <a:pt x="694580" y="4384964"/>
                  <a:pt x="692142" y="4379211"/>
                  <a:pt x="692142" y="4371896"/>
                </a:cubicBezTo>
                <a:cubicBezTo>
                  <a:pt x="692142" y="4365495"/>
                  <a:pt x="694237" y="4359970"/>
                  <a:pt x="698428" y="4355322"/>
                </a:cubicBezTo>
                <a:cubicBezTo>
                  <a:pt x="702619" y="4350674"/>
                  <a:pt x="709744" y="4345988"/>
                  <a:pt x="719802" y="4341263"/>
                </a:cubicBezTo>
                <a:close/>
                <a:moveTo>
                  <a:pt x="6508686" y="4327435"/>
                </a:moveTo>
                <a:cubicBezTo>
                  <a:pt x="6503498" y="4372488"/>
                  <a:pt x="6496877" y="4410579"/>
                  <a:pt x="6488822" y="4441707"/>
                </a:cubicBezTo>
                <a:cubicBezTo>
                  <a:pt x="6480767" y="4472835"/>
                  <a:pt x="6470869" y="4498228"/>
                  <a:pt x="6459128" y="4517888"/>
                </a:cubicBezTo>
                <a:lnTo>
                  <a:pt x="6483292" y="4538367"/>
                </a:lnTo>
                <a:cubicBezTo>
                  <a:pt x="6490665" y="4526625"/>
                  <a:pt x="6497013" y="4514202"/>
                  <a:pt x="6502338" y="4501095"/>
                </a:cubicBezTo>
                <a:cubicBezTo>
                  <a:pt x="6507662" y="4487989"/>
                  <a:pt x="6511963" y="4473244"/>
                  <a:pt x="6515239" y="4456861"/>
                </a:cubicBezTo>
                <a:lnTo>
                  <a:pt x="6568074" y="4456861"/>
                </a:lnTo>
                <a:cubicBezTo>
                  <a:pt x="6564798" y="4504099"/>
                  <a:pt x="6558108" y="4544169"/>
                  <a:pt x="6548005" y="4577071"/>
                </a:cubicBezTo>
                <a:cubicBezTo>
                  <a:pt x="6537902" y="4609974"/>
                  <a:pt x="6523840" y="4635572"/>
                  <a:pt x="6505819" y="4653867"/>
                </a:cubicBezTo>
                <a:lnTo>
                  <a:pt x="6531213" y="4675984"/>
                </a:lnTo>
                <a:cubicBezTo>
                  <a:pt x="6550326" y="4653594"/>
                  <a:pt x="6565480" y="4624104"/>
                  <a:pt x="6576676" y="4587516"/>
                </a:cubicBezTo>
                <a:cubicBezTo>
                  <a:pt x="6587871" y="4550927"/>
                  <a:pt x="6595106" y="4507375"/>
                  <a:pt x="6598383" y="4456861"/>
                </a:cubicBezTo>
                <a:lnTo>
                  <a:pt x="6644665" y="4456861"/>
                </a:lnTo>
                <a:lnTo>
                  <a:pt x="6644665" y="4421638"/>
                </a:lnTo>
                <a:lnTo>
                  <a:pt x="6524659" y="4421638"/>
                </a:lnTo>
                <a:cubicBezTo>
                  <a:pt x="6528482" y="4403343"/>
                  <a:pt x="6531622" y="4386892"/>
                  <a:pt x="6534080" y="4372284"/>
                </a:cubicBezTo>
                <a:cubicBezTo>
                  <a:pt x="6536537" y="4357676"/>
                  <a:pt x="6538312" y="4345866"/>
                  <a:pt x="6539404" y="4336855"/>
                </a:cubicBezTo>
                <a:close/>
                <a:moveTo>
                  <a:pt x="719802" y="4282742"/>
                </a:moveTo>
                <a:cubicBezTo>
                  <a:pt x="726660" y="4282742"/>
                  <a:pt x="731994" y="4284189"/>
                  <a:pt x="735804" y="4287085"/>
                </a:cubicBezTo>
                <a:cubicBezTo>
                  <a:pt x="739614" y="4289981"/>
                  <a:pt x="741519" y="4293943"/>
                  <a:pt x="741519" y="4298972"/>
                </a:cubicBezTo>
                <a:cubicBezTo>
                  <a:pt x="741519" y="4303239"/>
                  <a:pt x="739652" y="4307278"/>
                  <a:pt x="735918" y="4311088"/>
                </a:cubicBezTo>
                <a:cubicBezTo>
                  <a:pt x="732185" y="4314898"/>
                  <a:pt x="726813" y="4318251"/>
                  <a:pt x="719802" y="4321146"/>
                </a:cubicBezTo>
                <a:cubicBezTo>
                  <a:pt x="712792" y="4318251"/>
                  <a:pt x="707420" y="4314898"/>
                  <a:pt x="703686" y="4311088"/>
                </a:cubicBezTo>
                <a:cubicBezTo>
                  <a:pt x="699952" y="4307278"/>
                  <a:pt x="698085" y="4303087"/>
                  <a:pt x="698085" y="4298515"/>
                </a:cubicBezTo>
                <a:cubicBezTo>
                  <a:pt x="698085" y="4293791"/>
                  <a:pt x="699990" y="4289981"/>
                  <a:pt x="703800" y="4287085"/>
                </a:cubicBezTo>
                <a:cubicBezTo>
                  <a:pt x="707610" y="4284189"/>
                  <a:pt x="712944" y="4282742"/>
                  <a:pt x="719802" y="4282742"/>
                </a:cubicBezTo>
                <a:close/>
                <a:moveTo>
                  <a:pt x="719802" y="4265597"/>
                </a:moveTo>
                <a:cubicBezTo>
                  <a:pt x="707001" y="4265597"/>
                  <a:pt x="696904" y="4268454"/>
                  <a:pt x="689513" y="4274169"/>
                </a:cubicBezTo>
                <a:cubicBezTo>
                  <a:pt x="682121" y="4279884"/>
                  <a:pt x="678426" y="4287771"/>
                  <a:pt x="678426" y="4297829"/>
                </a:cubicBezTo>
                <a:cubicBezTo>
                  <a:pt x="678426" y="4310174"/>
                  <a:pt x="686122" y="4321223"/>
                  <a:pt x="701514" y="4330976"/>
                </a:cubicBezTo>
                <a:cubicBezTo>
                  <a:pt x="690846" y="4336767"/>
                  <a:pt x="683188" y="4342902"/>
                  <a:pt x="678540" y="4349378"/>
                </a:cubicBezTo>
                <a:cubicBezTo>
                  <a:pt x="673892" y="4355855"/>
                  <a:pt x="671568" y="4363590"/>
                  <a:pt x="671568" y="4372581"/>
                </a:cubicBezTo>
                <a:cubicBezTo>
                  <a:pt x="671568" y="4385535"/>
                  <a:pt x="675720" y="4395517"/>
                  <a:pt x="684026" y="4402528"/>
                </a:cubicBezTo>
                <a:cubicBezTo>
                  <a:pt x="692332" y="4409538"/>
                  <a:pt x="704257" y="4413043"/>
                  <a:pt x="719802" y="4413043"/>
                </a:cubicBezTo>
                <a:cubicBezTo>
                  <a:pt x="735347" y="4413043"/>
                  <a:pt x="747272" y="4409615"/>
                  <a:pt x="755578" y="4402757"/>
                </a:cubicBezTo>
                <a:cubicBezTo>
                  <a:pt x="763884" y="4395899"/>
                  <a:pt x="768037" y="4386297"/>
                  <a:pt x="768037" y="4373953"/>
                </a:cubicBezTo>
                <a:cubicBezTo>
                  <a:pt x="768037" y="4364352"/>
                  <a:pt x="765751" y="4356236"/>
                  <a:pt x="761179" y="4349607"/>
                </a:cubicBezTo>
                <a:cubicBezTo>
                  <a:pt x="756607" y="4342978"/>
                  <a:pt x="748911" y="4336767"/>
                  <a:pt x="738090" y="4330976"/>
                </a:cubicBezTo>
                <a:cubicBezTo>
                  <a:pt x="753483" y="4321223"/>
                  <a:pt x="761179" y="4309869"/>
                  <a:pt x="761179" y="4296915"/>
                </a:cubicBezTo>
                <a:cubicBezTo>
                  <a:pt x="761179" y="4287314"/>
                  <a:pt x="757483" y="4279693"/>
                  <a:pt x="750092" y="4274055"/>
                </a:cubicBezTo>
                <a:cubicBezTo>
                  <a:pt x="742700" y="4268416"/>
                  <a:pt x="732604" y="4265597"/>
                  <a:pt x="719802" y="4265597"/>
                </a:cubicBezTo>
                <a:close/>
                <a:moveTo>
                  <a:pt x="8436537" y="4255783"/>
                </a:moveTo>
                <a:cubicBezTo>
                  <a:pt x="8446595" y="4260508"/>
                  <a:pt x="8453720" y="4265194"/>
                  <a:pt x="8457911" y="4269842"/>
                </a:cubicBezTo>
                <a:cubicBezTo>
                  <a:pt x="8462102" y="4274490"/>
                  <a:pt x="8464197" y="4280015"/>
                  <a:pt x="8464197" y="4286416"/>
                </a:cubicBezTo>
                <a:cubicBezTo>
                  <a:pt x="8464197" y="4293731"/>
                  <a:pt x="8461759" y="4299484"/>
                  <a:pt x="8456882" y="4303675"/>
                </a:cubicBezTo>
                <a:cubicBezTo>
                  <a:pt x="8452005" y="4307866"/>
                  <a:pt x="8445223" y="4309961"/>
                  <a:pt x="8436537" y="4309961"/>
                </a:cubicBezTo>
                <a:cubicBezTo>
                  <a:pt x="8427850" y="4309961"/>
                  <a:pt x="8421068" y="4307866"/>
                  <a:pt x="8416191" y="4303675"/>
                </a:cubicBezTo>
                <a:cubicBezTo>
                  <a:pt x="8411315" y="4299484"/>
                  <a:pt x="8408876" y="4293731"/>
                  <a:pt x="8408876" y="4286416"/>
                </a:cubicBezTo>
                <a:cubicBezTo>
                  <a:pt x="8408876" y="4280015"/>
                  <a:pt x="8410972" y="4274490"/>
                  <a:pt x="8415162" y="4269842"/>
                </a:cubicBezTo>
                <a:cubicBezTo>
                  <a:pt x="8419354" y="4265194"/>
                  <a:pt x="8426478" y="4260508"/>
                  <a:pt x="8436537" y="4255783"/>
                </a:cubicBezTo>
                <a:close/>
                <a:moveTo>
                  <a:pt x="4144764" y="4252807"/>
                </a:moveTo>
                <a:cubicBezTo>
                  <a:pt x="4154822" y="4257532"/>
                  <a:pt x="4161947" y="4262218"/>
                  <a:pt x="4166138" y="4266866"/>
                </a:cubicBezTo>
                <a:cubicBezTo>
                  <a:pt x="4170329" y="4271514"/>
                  <a:pt x="4172424" y="4277039"/>
                  <a:pt x="4172424" y="4283440"/>
                </a:cubicBezTo>
                <a:cubicBezTo>
                  <a:pt x="4172424" y="4290755"/>
                  <a:pt x="4169986" y="4296508"/>
                  <a:pt x="4165109" y="4300699"/>
                </a:cubicBezTo>
                <a:cubicBezTo>
                  <a:pt x="4160232" y="4304890"/>
                  <a:pt x="4153451" y="4306985"/>
                  <a:pt x="4144764" y="4306985"/>
                </a:cubicBezTo>
                <a:cubicBezTo>
                  <a:pt x="4136077" y="4306985"/>
                  <a:pt x="4129295" y="4304890"/>
                  <a:pt x="4124419" y="4300699"/>
                </a:cubicBezTo>
                <a:cubicBezTo>
                  <a:pt x="4119542" y="4296508"/>
                  <a:pt x="4117103" y="4290755"/>
                  <a:pt x="4117103" y="4283440"/>
                </a:cubicBezTo>
                <a:cubicBezTo>
                  <a:pt x="4117103" y="4277039"/>
                  <a:pt x="4119199" y="4271514"/>
                  <a:pt x="4123390" y="4266866"/>
                </a:cubicBezTo>
                <a:cubicBezTo>
                  <a:pt x="4127581" y="4262218"/>
                  <a:pt x="4134706" y="4257532"/>
                  <a:pt x="4144764" y="4252807"/>
                </a:cubicBezTo>
                <a:close/>
                <a:moveTo>
                  <a:pt x="7735034" y="4211557"/>
                </a:moveTo>
                <a:lnTo>
                  <a:pt x="7581444" y="4219339"/>
                </a:lnTo>
                <a:lnTo>
                  <a:pt x="7583082" y="4254563"/>
                </a:lnTo>
                <a:lnTo>
                  <a:pt x="7720699" y="4250057"/>
                </a:lnTo>
                <a:cubicBezTo>
                  <a:pt x="7717422" y="4261798"/>
                  <a:pt x="7712849" y="4273744"/>
                  <a:pt x="7706978" y="4285895"/>
                </a:cubicBezTo>
                <a:cubicBezTo>
                  <a:pt x="7701108" y="4298046"/>
                  <a:pt x="7693394" y="4311084"/>
                  <a:pt x="7683837" y="4325009"/>
                </a:cubicBezTo>
                <a:lnTo>
                  <a:pt x="7683837" y="4277089"/>
                </a:lnTo>
                <a:lnTo>
                  <a:pt x="7651890" y="4277089"/>
                </a:lnTo>
                <a:lnTo>
                  <a:pt x="7651890" y="4349174"/>
                </a:lnTo>
                <a:cubicBezTo>
                  <a:pt x="7651890" y="4382213"/>
                  <a:pt x="7648136" y="4411225"/>
                  <a:pt x="7640627" y="4436209"/>
                </a:cubicBezTo>
                <a:cubicBezTo>
                  <a:pt x="7633118" y="4461193"/>
                  <a:pt x="7621445" y="4482286"/>
                  <a:pt x="7605608" y="4499488"/>
                </a:cubicBezTo>
                <a:lnTo>
                  <a:pt x="7628135" y="4526520"/>
                </a:lnTo>
                <a:cubicBezTo>
                  <a:pt x="7647249" y="4506042"/>
                  <a:pt x="7661311" y="4480716"/>
                  <a:pt x="7670321" y="4450544"/>
                </a:cubicBezTo>
                <a:cubicBezTo>
                  <a:pt x="7679332" y="4420372"/>
                  <a:pt x="7683837" y="4385490"/>
                  <a:pt x="7683837" y="4345898"/>
                </a:cubicBezTo>
                <a:lnTo>
                  <a:pt x="7698172" y="4361871"/>
                </a:lnTo>
                <a:cubicBezTo>
                  <a:pt x="7703360" y="4355045"/>
                  <a:pt x="7708480" y="4347536"/>
                  <a:pt x="7713531" y="4339345"/>
                </a:cubicBezTo>
                <a:cubicBezTo>
                  <a:pt x="7718583" y="4331153"/>
                  <a:pt x="7723634" y="4322211"/>
                  <a:pt x="7728686" y="4312517"/>
                </a:cubicBezTo>
                <a:cubicBezTo>
                  <a:pt x="7733737" y="4302824"/>
                  <a:pt x="7738720" y="4292175"/>
                  <a:pt x="7743635" y="4280571"/>
                </a:cubicBezTo>
                <a:cubicBezTo>
                  <a:pt x="7748550" y="4268966"/>
                  <a:pt x="7753738" y="4256064"/>
                  <a:pt x="7759199" y="4241866"/>
                </a:cubicBezTo>
                <a:close/>
                <a:moveTo>
                  <a:pt x="8436537" y="4197262"/>
                </a:moveTo>
                <a:cubicBezTo>
                  <a:pt x="8443395" y="4197262"/>
                  <a:pt x="8448729" y="4198709"/>
                  <a:pt x="8452539" y="4201605"/>
                </a:cubicBezTo>
                <a:cubicBezTo>
                  <a:pt x="8456349" y="4204501"/>
                  <a:pt x="8458254" y="4208463"/>
                  <a:pt x="8458254" y="4213492"/>
                </a:cubicBezTo>
                <a:cubicBezTo>
                  <a:pt x="8458254" y="4217759"/>
                  <a:pt x="8456387" y="4221798"/>
                  <a:pt x="8452653" y="4225608"/>
                </a:cubicBezTo>
                <a:cubicBezTo>
                  <a:pt x="8448919" y="4229418"/>
                  <a:pt x="8443547" y="4232771"/>
                  <a:pt x="8436537" y="4235666"/>
                </a:cubicBezTo>
                <a:cubicBezTo>
                  <a:pt x="8429526" y="4232771"/>
                  <a:pt x="8424154" y="4229418"/>
                  <a:pt x="8420420" y="4225608"/>
                </a:cubicBezTo>
                <a:cubicBezTo>
                  <a:pt x="8416686" y="4221798"/>
                  <a:pt x="8414820" y="4217607"/>
                  <a:pt x="8414820" y="4213035"/>
                </a:cubicBezTo>
                <a:cubicBezTo>
                  <a:pt x="8414820" y="4208311"/>
                  <a:pt x="8416725" y="4204501"/>
                  <a:pt x="8420535" y="4201605"/>
                </a:cubicBezTo>
                <a:cubicBezTo>
                  <a:pt x="8424345" y="4198709"/>
                  <a:pt x="8429679" y="4197262"/>
                  <a:pt x="8436537" y="4197262"/>
                </a:cubicBezTo>
                <a:close/>
                <a:moveTo>
                  <a:pt x="4144764" y="4194286"/>
                </a:moveTo>
                <a:cubicBezTo>
                  <a:pt x="4151622" y="4194286"/>
                  <a:pt x="4156956" y="4195733"/>
                  <a:pt x="4160766" y="4198629"/>
                </a:cubicBezTo>
                <a:cubicBezTo>
                  <a:pt x="4164576" y="4201525"/>
                  <a:pt x="4166481" y="4205487"/>
                  <a:pt x="4166481" y="4210516"/>
                </a:cubicBezTo>
                <a:cubicBezTo>
                  <a:pt x="4166481" y="4214783"/>
                  <a:pt x="4164614" y="4218822"/>
                  <a:pt x="4160880" y="4222632"/>
                </a:cubicBezTo>
                <a:cubicBezTo>
                  <a:pt x="4157146" y="4226442"/>
                  <a:pt x="4151774" y="4229795"/>
                  <a:pt x="4144764" y="4232690"/>
                </a:cubicBezTo>
                <a:cubicBezTo>
                  <a:pt x="4137754" y="4229795"/>
                  <a:pt x="4132381" y="4226442"/>
                  <a:pt x="4128647" y="4222632"/>
                </a:cubicBezTo>
                <a:cubicBezTo>
                  <a:pt x="4124914" y="4218822"/>
                  <a:pt x="4123047" y="4214631"/>
                  <a:pt x="4123047" y="4210059"/>
                </a:cubicBezTo>
                <a:cubicBezTo>
                  <a:pt x="4123047" y="4205335"/>
                  <a:pt x="4124952" y="4201525"/>
                  <a:pt x="4128762" y="4198629"/>
                </a:cubicBezTo>
                <a:cubicBezTo>
                  <a:pt x="4132572" y="4195733"/>
                  <a:pt x="4137906" y="4194286"/>
                  <a:pt x="4144764" y="4194286"/>
                </a:cubicBezTo>
                <a:close/>
                <a:moveTo>
                  <a:pt x="4773348" y="4187329"/>
                </a:moveTo>
                <a:lnTo>
                  <a:pt x="4773348" y="4259415"/>
                </a:lnTo>
                <a:lnTo>
                  <a:pt x="4699624" y="4259415"/>
                </a:lnTo>
                <a:lnTo>
                  <a:pt x="4699624" y="4289723"/>
                </a:lnTo>
                <a:lnTo>
                  <a:pt x="4765565" y="4289723"/>
                </a:lnTo>
                <a:cubicBezTo>
                  <a:pt x="4757920" y="4315390"/>
                  <a:pt x="4748499" y="4339418"/>
                  <a:pt x="4737304" y="4361809"/>
                </a:cubicBezTo>
                <a:cubicBezTo>
                  <a:pt x="4726109" y="4384198"/>
                  <a:pt x="4712593" y="4404950"/>
                  <a:pt x="4696757" y="4424064"/>
                </a:cubicBezTo>
                <a:lnTo>
                  <a:pt x="4716007" y="4446590"/>
                </a:lnTo>
                <a:cubicBezTo>
                  <a:pt x="4728567" y="4430208"/>
                  <a:pt x="4739694" y="4413347"/>
                  <a:pt x="4749387" y="4396008"/>
                </a:cubicBezTo>
                <a:cubicBezTo>
                  <a:pt x="4759080" y="4378669"/>
                  <a:pt x="4767067" y="4359760"/>
                  <a:pt x="4773348" y="4339282"/>
                </a:cubicBezTo>
                <a:lnTo>
                  <a:pt x="4773348" y="4436761"/>
                </a:lnTo>
                <a:cubicBezTo>
                  <a:pt x="4773348" y="4440037"/>
                  <a:pt x="4772801" y="4442495"/>
                  <a:pt x="4771709" y="4444133"/>
                </a:cubicBezTo>
                <a:cubicBezTo>
                  <a:pt x="4770617" y="4445771"/>
                  <a:pt x="4768569" y="4446590"/>
                  <a:pt x="4765565" y="4446590"/>
                </a:cubicBezTo>
                <a:lnTo>
                  <a:pt x="4749592" y="4446590"/>
                </a:lnTo>
                <a:lnTo>
                  <a:pt x="4754097" y="4476899"/>
                </a:lnTo>
                <a:lnTo>
                  <a:pt x="4768432" y="4476899"/>
                </a:lnTo>
                <a:cubicBezTo>
                  <a:pt x="4790003" y="4476899"/>
                  <a:pt x="4800790" y="4466250"/>
                  <a:pt x="4800790" y="4444952"/>
                </a:cubicBezTo>
                <a:lnTo>
                  <a:pt x="4800790" y="4289723"/>
                </a:lnTo>
                <a:lnTo>
                  <a:pt x="4854852" y="4289723"/>
                </a:lnTo>
                <a:lnTo>
                  <a:pt x="4854852" y="4259415"/>
                </a:lnTo>
                <a:lnTo>
                  <a:pt x="4800790" y="4259415"/>
                </a:lnTo>
                <a:lnTo>
                  <a:pt x="4800790" y="4187329"/>
                </a:lnTo>
                <a:close/>
                <a:moveTo>
                  <a:pt x="8436537" y="4180117"/>
                </a:moveTo>
                <a:cubicBezTo>
                  <a:pt x="8423735" y="4180117"/>
                  <a:pt x="8413638" y="4182974"/>
                  <a:pt x="8406247" y="4188689"/>
                </a:cubicBezTo>
                <a:cubicBezTo>
                  <a:pt x="8398856" y="4194404"/>
                  <a:pt x="8395160" y="4202291"/>
                  <a:pt x="8395160" y="4212349"/>
                </a:cubicBezTo>
                <a:cubicBezTo>
                  <a:pt x="8395160" y="4224694"/>
                  <a:pt x="8402856" y="4235743"/>
                  <a:pt x="8418249" y="4245496"/>
                </a:cubicBezTo>
                <a:cubicBezTo>
                  <a:pt x="8407581" y="4251287"/>
                  <a:pt x="8399923" y="4257422"/>
                  <a:pt x="8395275" y="4263898"/>
                </a:cubicBezTo>
                <a:cubicBezTo>
                  <a:pt x="8390626" y="4270375"/>
                  <a:pt x="8388302" y="4278110"/>
                  <a:pt x="8388302" y="4287101"/>
                </a:cubicBezTo>
                <a:cubicBezTo>
                  <a:pt x="8388302" y="4300055"/>
                  <a:pt x="8392455" y="4310037"/>
                  <a:pt x="8400761" y="4317048"/>
                </a:cubicBezTo>
                <a:cubicBezTo>
                  <a:pt x="8409067" y="4324058"/>
                  <a:pt x="8420992" y="4327563"/>
                  <a:pt x="8436537" y="4327563"/>
                </a:cubicBezTo>
                <a:cubicBezTo>
                  <a:pt x="8452081" y="4327563"/>
                  <a:pt x="8464007" y="4324135"/>
                  <a:pt x="8472313" y="4317277"/>
                </a:cubicBezTo>
                <a:cubicBezTo>
                  <a:pt x="8480618" y="4310419"/>
                  <a:pt x="8484771" y="4300817"/>
                  <a:pt x="8484771" y="4288473"/>
                </a:cubicBezTo>
                <a:cubicBezTo>
                  <a:pt x="8484771" y="4278872"/>
                  <a:pt x="8482485" y="4270756"/>
                  <a:pt x="8477913" y="4264127"/>
                </a:cubicBezTo>
                <a:cubicBezTo>
                  <a:pt x="8473341" y="4257498"/>
                  <a:pt x="8465645" y="4251287"/>
                  <a:pt x="8454825" y="4245496"/>
                </a:cubicBezTo>
                <a:cubicBezTo>
                  <a:pt x="8470217" y="4235743"/>
                  <a:pt x="8477913" y="4224389"/>
                  <a:pt x="8477913" y="4211435"/>
                </a:cubicBezTo>
                <a:cubicBezTo>
                  <a:pt x="8477913" y="4201834"/>
                  <a:pt x="8474218" y="4194213"/>
                  <a:pt x="8466826" y="4188575"/>
                </a:cubicBezTo>
                <a:cubicBezTo>
                  <a:pt x="8459435" y="4182936"/>
                  <a:pt x="8449338" y="4180117"/>
                  <a:pt x="8436537" y="4180117"/>
                </a:cubicBezTo>
                <a:close/>
                <a:moveTo>
                  <a:pt x="4144764" y="4177141"/>
                </a:moveTo>
                <a:cubicBezTo>
                  <a:pt x="4131962" y="4177141"/>
                  <a:pt x="4121866" y="4179998"/>
                  <a:pt x="4114474" y="4185713"/>
                </a:cubicBezTo>
                <a:cubicBezTo>
                  <a:pt x="4107083" y="4191428"/>
                  <a:pt x="4103387" y="4199315"/>
                  <a:pt x="4103387" y="4209373"/>
                </a:cubicBezTo>
                <a:cubicBezTo>
                  <a:pt x="4103387" y="4221718"/>
                  <a:pt x="4111083" y="4232767"/>
                  <a:pt x="4126476" y="4242520"/>
                </a:cubicBezTo>
                <a:cubicBezTo>
                  <a:pt x="4115808" y="4248311"/>
                  <a:pt x="4108150" y="4254446"/>
                  <a:pt x="4103501" y="4260922"/>
                </a:cubicBezTo>
                <a:cubicBezTo>
                  <a:pt x="4098853" y="4267399"/>
                  <a:pt x="4096529" y="4275134"/>
                  <a:pt x="4096529" y="4284125"/>
                </a:cubicBezTo>
                <a:cubicBezTo>
                  <a:pt x="4096529" y="4297079"/>
                  <a:pt x="4100682" y="4307061"/>
                  <a:pt x="4108988" y="4314072"/>
                </a:cubicBezTo>
                <a:cubicBezTo>
                  <a:pt x="4117294" y="4321082"/>
                  <a:pt x="4129219" y="4324587"/>
                  <a:pt x="4144764" y="4324587"/>
                </a:cubicBezTo>
                <a:cubicBezTo>
                  <a:pt x="4160309" y="4324587"/>
                  <a:pt x="4172234" y="4321159"/>
                  <a:pt x="4180540" y="4314301"/>
                </a:cubicBezTo>
                <a:cubicBezTo>
                  <a:pt x="4188846" y="4307443"/>
                  <a:pt x="4192999" y="4297841"/>
                  <a:pt x="4192999" y="4285497"/>
                </a:cubicBezTo>
                <a:cubicBezTo>
                  <a:pt x="4192999" y="4275896"/>
                  <a:pt x="4190712" y="4267780"/>
                  <a:pt x="4186141" y="4261151"/>
                </a:cubicBezTo>
                <a:cubicBezTo>
                  <a:pt x="4181568" y="4254522"/>
                  <a:pt x="4173872" y="4248311"/>
                  <a:pt x="4163052" y="4242520"/>
                </a:cubicBezTo>
                <a:cubicBezTo>
                  <a:pt x="4178444" y="4232767"/>
                  <a:pt x="4186141" y="4221413"/>
                  <a:pt x="4186141" y="4208459"/>
                </a:cubicBezTo>
                <a:cubicBezTo>
                  <a:pt x="4186141" y="4198858"/>
                  <a:pt x="4182445" y="4191237"/>
                  <a:pt x="4175053" y="4185599"/>
                </a:cubicBezTo>
                <a:cubicBezTo>
                  <a:pt x="4167662" y="4179960"/>
                  <a:pt x="4157565" y="4177141"/>
                  <a:pt x="4144764" y="4177141"/>
                </a:cubicBezTo>
                <a:close/>
                <a:moveTo>
                  <a:pt x="9349874" y="4176334"/>
                </a:moveTo>
                <a:lnTo>
                  <a:pt x="9322842" y="4182477"/>
                </a:lnTo>
                <a:lnTo>
                  <a:pt x="9332262" y="4257839"/>
                </a:lnTo>
                <a:lnTo>
                  <a:pt x="9276560" y="4268898"/>
                </a:lnTo>
                <a:lnTo>
                  <a:pt x="9279427" y="4304121"/>
                </a:lnTo>
                <a:lnTo>
                  <a:pt x="9335539" y="4291424"/>
                </a:lnTo>
                <a:lnTo>
                  <a:pt x="9343730" y="4365148"/>
                </a:lnTo>
                <a:lnTo>
                  <a:pt x="9262225" y="4381121"/>
                </a:lnTo>
                <a:lnTo>
                  <a:pt x="9265092" y="4416345"/>
                </a:lnTo>
                <a:lnTo>
                  <a:pt x="9345368" y="4398733"/>
                </a:lnTo>
                <a:lnTo>
                  <a:pt x="9359704" y="4528159"/>
                </a:lnTo>
                <a:lnTo>
                  <a:pt x="9391650" y="4520377"/>
                </a:lnTo>
                <a:lnTo>
                  <a:pt x="9375677" y="4392180"/>
                </a:lnTo>
                <a:lnTo>
                  <a:pt x="9450629" y="4376206"/>
                </a:lnTo>
                <a:lnTo>
                  <a:pt x="9447762" y="4342621"/>
                </a:lnTo>
                <a:lnTo>
                  <a:pt x="9372400" y="4360233"/>
                </a:lnTo>
                <a:lnTo>
                  <a:pt x="9364618" y="4283642"/>
                </a:lnTo>
                <a:lnTo>
                  <a:pt x="9421959" y="4270536"/>
                </a:lnTo>
                <a:lnTo>
                  <a:pt x="9418682" y="4235313"/>
                </a:lnTo>
                <a:lnTo>
                  <a:pt x="9359704" y="4250057"/>
                </a:lnTo>
                <a:close/>
                <a:moveTo>
                  <a:pt x="2938198" y="4166689"/>
                </a:moveTo>
                <a:cubicBezTo>
                  <a:pt x="2935303" y="4191835"/>
                  <a:pt x="2931606" y="4213095"/>
                  <a:pt x="2927111" y="4230468"/>
                </a:cubicBezTo>
                <a:cubicBezTo>
                  <a:pt x="2922615" y="4247842"/>
                  <a:pt x="2917090" y="4262015"/>
                  <a:pt x="2910538" y="4272988"/>
                </a:cubicBezTo>
                <a:lnTo>
                  <a:pt x="2924025" y="4284418"/>
                </a:lnTo>
                <a:cubicBezTo>
                  <a:pt x="2928140" y="4277865"/>
                  <a:pt x="2931683" y="4270931"/>
                  <a:pt x="2934654" y="4263615"/>
                </a:cubicBezTo>
                <a:cubicBezTo>
                  <a:pt x="2937627" y="4256300"/>
                  <a:pt x="2940027" y="4248071"/>
                  <a:pt x="2941855" y="4238926"/>
                </a:cubicBezTo>
                <a:lnTo>
                  <a:pt x="2971345" y="4238926"/>
                </a:lnTo>
                <a:cubicBezTo>
                  <a:pt x="2969516" y="4265292"/>
                  <a:pt x="2965783" y="4287656"/>
                  <a:pt x="2960143" y="4306021"/>
                </a:cubicBezTo>
                <a:cubicBezTo>
                  <a:pt x="2954505" y="4324385"/>
                  <a:pt x="2946656" y="4338672"/>
                  <a:pt x="2936598" y="4348883"/>
                </a:cubicBezTo>
                <a:lnTo>
                  <a:pt x="2950771" y="4361227"/>
                </a:lnTo>
                <a:cubicBezTo>
                  <a:pt x="2961439" y="4348731"/>
                  <a:pt x="2969897" y="4332272"/>
                  <a:pt x="2976146" y="4311850"/>
                </a:cubicBezTo>
                <a:cubicBezTo>
                  <a:pt x="2982394" y="4291428"/>
                  <a:pt x="2986433" y="4267121"/>
                  <a:pt x="2988261" y="4238926"/>
                </a:cubicBezTo>
                <a:lnTo>
                  <a:pt x="3014093" y="4238926"/>
                </a:lnTo>
                <a:lnTo>
                  <a:pt x="3014093" y="4219267"/>
                </a:lnTo>
                <a:lnTo>
                  <a:pt x="2947114" y="4219267"/>
                </a:lnTo>
                <a:cubicBezTo>
                  <a:pt x="2949247" y="4209056"/>
                  <a:pt x="2950999" y="4199874"/>
                  <a:pt x="2952371" y="4191721"/>
                </a:cubicBezTo>
                <a:cubicBezTo>
                  <a:pt x="2953743" y="4183567"/>
                  <a:pt x="2954733" y="4176976"/>
                  <a:pt x="2955343" y="4171947"/>
                </a:cubicBezTo>
                <a:close/>
                <a:moveTo>
                  <a:pt x="10962882" y="4153452"/>
                </a:moveTo>
                <a:cubicBezTo>
                  <a:pt x="10972940" y="4158177"/>
                  <a:pt x="10980065" y="4162863"/>
                  <a:pt x="10984256" y="4167511"/>
                </a:cubicBezTo>
                <a:cubicBezTo>
                  <a:pt x="10988447" y="4172159"/>
                  <a:pt x="10990542" y="4177684"/>
                  <a:pt x="10990542" y="4184085"/>
                </a:cubicBezTo>
                <a:cubicBezTo>
                  <a:pt x="10990542" y="4191400"/>
                  <a:pt x="10988104" y="4197153"/>
                  <a:pt x="10983227" y="4201344"/>
                </a:cubicBezTo>
                <a:cubicBezTo>
                  <a:pt x="10978350" y="4205535"/>
                  <a:pt x="10971568" y="4207630"/>
                  <a:pt x="10962882" y="4207630"/>
                </a:cubicBezTo>
                <a:cubicBezTo>
                  <a:pt x="10954195" y="4207630"/>
                  <a:pt x="10947413" y="4205535"/>
                  <a:pt x="10942536" y="4201344"/>
                </a:cubicBezTo>
                <a:cubicBezTo>
                  <a:pt x="10937659" y="4197153"/>
                  <a:pt x="10935221" y="4191400"/>
                  <a:pt x="10935221" y="4184085"/>
                </a:cubicBezTo>
                <a:cubicBezTo>
                  <a:pt x="10935221" y="4177684"/>
                  <a:pt x="10937316" y="4172159"/>
                  <a:pt x="10941508" y="4167511"/>
                </a:cubicBezTo>
                <a:cubicBezTo>
                  <a:pt x="10945698" y="4162863"/>
                  <a:pt x="10952823" y="4158177"/>
                  <a:pt x="10962882" y="4153452"/>
                </a:cubicBezTo>
                <a:close/>
                <a:moveTo>
                  <a:pt x="5910035" y="4149758"/>
                </a:moveTo>
                <a:cubicBezTo>
                  <a:pt x="5910797" y="4154330"/>
                  <a:pt x="5911368" y="4159703"/>
                  <a:pt x="5911750" y="4165875"/>
                </a:cubicBezTo>
                <a:cubicBezTo>
                  <a:pt x="5912130" y="4172047"/>
                  <a:pt x="5912321" y="4179248"/>
                  <a:pt x="5912321" y="4187477"/>
                </a:cubicBezTo>
                <a:cubicBezTo>
                  <a:pt x="5912321" y="4215824"/>
                  <a:pt x="5909959" y="4232816"/>
                  <a:pt x="5905234" y="4238455"/>
                </a:cubicBezTo>
                <a:cubicBezTo>
                  <a:pt x="5903863" y="4240284"/>
                  <a:pt x="5901691" y="4241579"/>
                  <a:pt x="5898719" y="4242341"/>
                </a:cubicBezTo>
                <a:cubicBezTo>
                  <a:pt x="5895747" y="4243103"/>
                  <a:pt x="5891061" y="4243484"/>
                  <a:pt x="5884660" y="4243484"/>
                </a:cubicBezTo>
                <a:cubicBezTo>
                  <a:pt x="5878717" y="4243484"/>
                  <a:pt x="5874297" y="4243179"/>
                  <a:pt x="5871402" y="4242570"/>
                </a:cubicBezTo>
                <a:close/>
                <a:moveTo>
                  <a:pt x="11444016" y="4137536"/>
                </a:moveTo>
                <a:lnTo>
                  <a:pt x="11444016" y="4209622"/>
                </a:lnTo>
                <a:lnTo>
                  <a:pt x="11370293" y="4209622"/>
                </a:lnTo>
                <a:lnTo>
                  <a:pt x="11370293" y="4239930"/>
                </a:lnTo>
                <a:lnTo>
                  <a:pt x="11436234" y="4239930"/>
                </a:lnTo>
                <a:cubicBezTo>
                  <a:pt x="11428589" y="4265597"/>
                  <a:pt x="11419169" y="4289625"/>
                  <a:pt x="11407974" y="4312016"/>
                </a:cubicBezTo>
                <a:cubicBezTo>
                  <a:pt x="11396779" y="4334405"/>
                  <a:pt x="11383263" y="4355157"/>
                  <a:pt x="11367426" y="4374271"/>
                </a:cubicBezTo>
                <a:lnTo>
                  <a:pt x="11386676" y="4396797"/>
                </a:lnTo>
                <a:cubicBezTo>
                  <a:pt x="11399236" y="4380415"/>
                  <a:pt x="11410363" y="4363554"/>
                  <a:pt x="11420056" y="4346215"/>
                </a:cubicBezTo>
                <a:cubicBezTo>
                  <a:pt x="11429749" y="4328876"/>
                  <a:pt x="11437736" y="4309967"/>
                  <a:pt x="11444016" y="4289489"/>
                </a:cubicBezTo>
                <a:lnTo>
                  <a:pt x="11444016" y="4386968"/>
                </a:lnTo>
                <a:cubicBezTo>
                  <a:pt x="11444016" y="4390244"/>
                  <a:pt x="11443470" y="4392702"/>
                  <a:pt x="11442378" y="4394340"/>
                </a:cubicBezTo>
                <a:cubicBezTo>
                  <a:pt x="11441286" y="4395978"/>
                  <a:pt x="11439238" y="4396797"/>
                  <a:pt x="11436234" y="4396797"/>
                </a:cubicBezTo>
                <a:lnTo>
                  <a:pt x="11420261" y="4396797"/>
                </a:lnTo>
                <a:lnTo>
                  <a:pt x="11424766" y="4427106"/>
                </a:lnTo>
                <a:lnTo>
                  <a:pt x="11439101" y="4427106"/>
                </a:lnTo>
                <a:cubicBezTo>
                  <a:pt x="11460672" y="4427106"/>
                  <a:pt x="11471458" y="4416457"/>
                  <a:pt x="11471458" y="4395159"/>
                </a:cubicBezTo>
                <a:lnTo>
                  <a:pt x="11471458" y="4239930"/>
                </a:lnTo>
                <a:lnTo>
                  <a:pt x="11525522" y="4239930"/>
                </a:lnTo>
                <a:lnTo>
                  <a:pt x="11525522" y="4209622"/>
                </a:lnTo>
                <a:lnTo>
                  <a:pt x="11471458" y="4209622"/>
                </a:lnTo>
                <a:lnTo>
                  <a:pt x="11471458" y="4137536"/>
                </a:lnTo>
                <a:close/>
                <a:moveTo>
                  <a:pt x="5884660" y="4130099"/>
                </a:moveTo>
                <a:cubicBezTo>
                  <a:pt x="5889080" y="4130099"/>
                  <a:pt x="5892814" y="4130327"/>
                  <a:pt x="5895862" y="4130785"/>
                </a:cubicBezTo>
                <a:lnTo>
                  <a:pt x="5858829" y="4222682"/>
                </a:lnTo>
                <a:cubicBezTo>
                  <a:pt x="5858219" y="4218262"/>
                  <a:pt x="5857762" y="4213119"/>
                  <a:pt x="5857457" y="4207251"/>
                </a:cubicBezTo>
                <a:cubicBezTo>
                  <a:pt x="5857152" y="4201384"/>
                  <a:pt x="5857000" y="4194793"/>
                  <a:pt x="5857000" y="4187477"/>
                </a:cubicBezTo>
                <a:cubicBezTo>
                  <a:pt x="5857000" y="4174066"/>
                  <a:pt x="5857495" y="4163208"/>
                  <a:pt x="5858486" y="4154902"/>
                </a:cubicBezTo>
                <a:cubicBezTo>
                  <a:pt x="5859476" y="4146596"/>
                  <a:pt x="5861038" y="4140462"/>
                  <a:pt x="5863172" y="4136500"/>
                </a:cubicBezTo>
                <a:cubicBezTo>
                  <a:pt x="5864391" y="4134214"/>
                  <a:pt x="5866563" y="4132575"/>
                  <a:pt x="5869687" y="4131585"/>
                </a:cubicBezTo>
                <a:cubicBezTo>
                  <a:pt x="5872811" y="4130594"/>
                  <a:pt x="5877802" y="4130099"/>
                  <a:pt x="5884660" y="4130099"/>
                </a:cubicBezTo>
                <a:close/>
                <a:moveTo>
                  <a:pt x="5884660" y="4113411"/>
                </a:moveTo>
                <a:cubicBezTo>
                  <a:pt x="5875060" y="4113411"/>
                  <a:pt x="5867477" y="4114249"/>
                  <a:pt x="5861916" y="4115926"/>
                </a:cubicBezTo>
                <a:cubicBezTo>
                  <a:pt x="5856352" y="4117602"/>
                  <a:pt x="5852123" y="4120269"/>
                  <a:pt x="5849228" y="4123926"/>
                </a:cubicBezTo>
                <a:cubicBezTo>
                  <a:pt x="5845113" y="4129260"/>
                  <a:pt x="5841950" y="4137261"/>
                  <a:pt x="5839740" y="4147929"/>
                </a:cubicBezTo>
                <a:cubicBezTo>
                  <a:pt x="5837531" y="4158598"/>
                  <a:pt x="5836426" y="4171780"/>
                  <a:pt x="5836426" y="4187477"/>
                </a:cubicBezTo>
                <a:cubicBezTo>
                  <a:pt x="5836426" y="4218719"/>
                  <a:pt x="5840693" y="4239751"/>
                  <a:pt x="5849228" y="4250571"/>
                </a:cubicBezTo>
                <a:cubicBezTo>
                  <a:pt x="5852123" y="4254228"/>
                  <a:pt x="5856352" y="4256895"/>
                  <a:pt x="5861916" y="4258572"/>
                </a:cubicBezTo>
                <a:cubicBezTo>
                  <a:pt x="5867477" y="4260248"/>
                  <a:pt x="5875060" y="4261086"/>
                  <a:pt x="5884660" y="4261086"/>
                </a:cubicBezTo>
                <a:cubicBezTo>
                  <a:pt x="5893957" y="4261086"/>
                  <a:pt x="5901462" y="4260248"/>
                  <a:pt x="5907177" y="4258572"/>
                </a:cubicBezTo>
                <a:cubicBezTo>
                  <a:pt x="5912892" y="4256895"/>
                  <a:pt x="5917122" y="4254381"/>
                  <a:pt x="5919865" y="4251028"/>
                </a:cubicBezTo>
                <a:cubicBezTo>
                  <a:pt x="5924284" y="4245389"/>
                  <a:pt x="5927561" y="4237427"/>
                  <a:pt x="5929695" y="4227139"/>
                </a:cubicBezTo>
                <a:cubicBezTo>
                  <a:pt x="5931828" y="4216853"/>
                  <a:pt x="5932895" y="4203632"/>
                  <a:pt x="5932895" y="4187477"/>
                </a:cubicBezTo>
                <a:cubicBezTo>
                  <a:pt x="5932895" y="4170409"/>
                  <a:pt x="5931638" y="4156311"/>
                  <a:pt x="5929123" y="4145186"/>
                </a:cubicBezTo>
                <a:cubicBezTo>
                  <a:pt x="5926609" y="4134061"/>
                  <a:pt x="5922913" y="4126212"/>
                  <a:pt x="5918036" y="4121641"/>
                </a:cubicBezTo>
                <a:cubicBezTo>
                  <a:pt x="5912245" y="4116154"/>
                  <a:pt x="5901120" y="4113411"/>
                  <a:pt x="5884660" y="4113411"/>
                </a:cubicBezTo>
                <a:close/>
                <a:moveTo>
                  <a:pt x="10962882" y="4094931"/>
                </a:moveTo>
                <a:cubicBezTo>
                  <a:pt x="10969740" y="4094931"/>
                  <a:pt x="10975074" y="4096378"/>
                  <a:pt x="10978884" y="4099274"/>
                </a:cubicBezTo>
                <a:cubicBezTo>
                  <a:pt x="10982694" y="4102170"/>
                  <a:pt x="10984599" y="4106132"/>
                  <a:pt x="10984599" y="4111161"/>
                </a:cubicBezTo>
                <a:cubicBezTo>
                  <a:pt x="10984599" y="4115428"/>
                  <a:pt x="10982732" y="4119467"/>
                  <a:pt x="10978998" y="4123277"/>
                </a:cubicBezTo>
                <a:cubicBezTo>
                  <a:pt x="10975264" y="4127087"/>
                  <a:pt x="10969892" y="4130440"/>
                  <a:pt x="10962882" y="4133335"/>
                </a:cubicBezTo>
                <a:cubicBezTo>
                  <a:pt x="10955871" y="4130440"/>
                  <a:pt x="10950499" y="4127087"/>
                  <a:pt x="10946765" y="4123277"/>
                </a:cubicBezTo>
                <a:cubicBezTo>
                  <a:pt x="10943032" y="4119467"/>
                  <a:pt x="10941165" y="4115276"/>
                  <a:pt x="10941165" y="4110704"/>
                </a:cubicBezTo>
                <a:cubicBezTo>
                  <a:pt x="10941165" y="4105980"/>
                  <a:pt x="10943070" y="4102170"/>
                  <a:pt x="10946880" y="4099274"/>
                </a:cubicBezTo>
                <a:cubicBezTo>
                  <a:pt x="10950690" y="4096378"/>
                  <a:pt x="10956024" y="4094931"/>
                  <a:pt x="10962882" y="4094931"/>
                </a:cubicBezTo>
                <a:close/>
                <a:moveTo>
                  <a:pt x="10962882" y="4077786"/>
                </a:moveTo>
                <a:cubicBezTo>
                  <a:pt x="10950080" y="4077786"/>
                  <a:pt x="10939984" y="4080643"/>
                  <a:pt x="10932592" y="4086358"/>
                </a:cubicBezTo>
                <a:cubicBezTo>
                  <a:pt x="10925201" y="4092073"/>
                  <a:pt x="10921505" y="4099960"/>
                  <a:pt x="10921505" y="4110018"/>
                </a:cubicBezTo>
                <a:cubicBezTo>
                  <a:pt x="10921505" y="4122363"/>
                  <a:pt x="10929201" y="4133412"/>
                  <a:pt x="10944594" y="4143165"/>
                </a:cubicBezTo>
                <a:cubicBezTo>
                  <a:pt x="10933926" y="4148956"/>
                  <a:pt x="10926268" y="4155091"/>
                  <a:pt x="10921619" y="4161567"/>
                </a:cubicBezTo>
                <a:cubicBezTo>
                  <a:pt x="10916971" y="4168044"/>
                  <a:pt x="10914647" y="4175779"/>
                  <a:pt x="10914647" y="4184770"/>
                </a:cubicBezTo>
                <a:cubicBezTo>
                  <a:pt x="10914647" y="4197724"/>
                  <a:pt x="10918800" y="4207706"/>
                  <a:pt x="10927106" y="4214717"/>
                </a:cubicBezTo>
                <a:cubicBezTo>
                  <a:pt x="10935412" y="4221727"/>
                  <a:pt x="10947337" y="4225232"/>
                  <a:pt x="10962882" y="4225232"/>
                </a:cubicBezTo>
                <a:cubicBezTo>
                  <a:pt x="10978426" y="4225232"/>
                  <a:pt x="10990352" y="4221804"/>
                  <a:pt x="10998658" y="4214946"/>
                </a:cubicBezTo>
                <a:cubicBezTo>
                  <a:pt x="11006963" y="4208088"/>
                  <a:pt x="11011116" y="4198486"/>
                  <a:pt x="11011116" y="4186142"/>
                </a:cubicBezTo>
                <a:cubicBezTo>
                  <a:pt x="11011116" y="4176541"/>
                  <a:pt x="11008830" y="4168425"/>
                  <a:pt x="11004258" y="4161796"/>
                </a:cubicBezTo>
                <a:cubicBezTo>
                  <a:pt x="10999686" y="4155167"/>
                  <a:pt x="10991990" y="4148956"/>
                  <a:pt x="10981170" y="4143165"/>
                </a:cubicBezTo>
                <a:cubicBezTo>
                  <a:pt x="10996562" y="4133412"/>
                  <a:pt x="11004258" y="4122058"/>
                  <a:pt x="11004258" y="4109104"/>
                </a:cubicBezTo>
                <a:cubicBezTo>
                  <a:pt x="11004258" y="4099503"/>
                  <a:pt x="11000562" y="4091882"/>
                  <a:pt x="10993171" y="4086244"/>
                </a:cubicBezTo>
                <a:cubicBezTo>
                  <a:pt x="10985780" y="4080605"/>
                  <a:pt x="10975683" y="4077786"/>
                  <a:pt x="10962882" y="4077786"/>
                </a:cubicBezTo>
                <a:close/>
                <a:moveTo>
                  <a:pt x="745177" y="4025490"/>
                </a:moveTo>
                <a:cubicBezTo>
                  <a:pt x="745939" y="4030062"/>
                  <a:pt x="746510" y="4035435"/>
                  <a:pt x="746891" y="4041607"/>
                </a:cubicBezTo>
                <a:cubicBezTo>
                  <a:pt x="747272" y="4047779"/>
                  <a:pt x="747463" y="4054980"/>
                  <a:pt x="747463" y="4063209"/>
                </a:cubicBezTo>
                <a:cubicBezTo>
                  <a:pt x="747463" y="4091556"/>
                  <a:pt x="745101" y="4108548"/>
                  <a:pt x="740376" y="4114187"/>
                </a:cubicBezTo>
                <a:cubicBezTo>
                  <a:pt x="739005" y="4116016"/>
                  <a:pt x="736833" y="4117311"/>
                  <a:pt x="733861" y="4118073"/>
                </a:cubicBezTo>
                <a:cubicBezTo>
                  <a:pt x="730889" y="4118835"/>
                  <a:pt x="726203" y="4119216"/>
                  <a:pt x="719802" y="4119216"/>
                </a:cubicBezTo>
                <a:cubicBezTo>
                  <a:pt x="713859" y="4119216"/>
                  <a:pt x="709439" y="4118911"/>
                  <a:pt x="706543" y="4118302"/>
                </a:cubicBezTo>
                <a:close/>
                <a:moveTo>
                  <a:pt x="719802" y="4005831"/>
                </a:moveTo>
                <a:cubicBezTo>
                  <a:pt x="724222" y="4005831"/>
                  <a:pt x="727956" y="4006059"/>
                  <a:pt x="731004" y="4006517"/>
                </a:cubicBezTo>
                <a:lnTo>
                  <a:pt x="693970" y="4098414"/>
                </a:lnTo>
                <a:cubicBezTo>
                  <a:pt x="693361" y="4093994"/>
                  <a:pt x="692904" y="4088851"/>
                  <a:pt x="692599" y="4082983"/>
                </a:cubicBezTo>
                <a:cubicBezTo>
                  <a:pt x="692294" y="4077116"/>
                  <a:pt x="692142" y="4070525"/>
                  <a:pt x="692142" y="4063209"/>
                </a:cubicBezTo>
                <a:cubicBezTo>
                  <a:pt x="692142" y="4049798"/>
                  <a:pt x="692637" y="4038940"/>
                  <a:pt x="693627" y="4030634"/>
                </a:cubicBezTo>
                <a:cubicBezTo>
                  <a:pt x="694618" y="4022328"/>
                  <a:pt x="696180" y="4016194"/>
                  <a:pt x="698314" y="4012232"/>
                </a:cubicBezTo>
                <a:cubicBezTo>
                  <a:pt x="699533" y="4009946"/>
                  <a:pt x="701705" y="4008307"/>
                  <a:pt x="704829" y="4007317"/>
                </a:cubicBezTo>
                <a:cubicBezTo>
                  <a:pt x="707953" y="4006326"/>
                  <a:pt x="712944" y="4005831"/>
                  <a:pt x="719802" y="4005831"/>
                </a:cubicBezTo>
                <a:close/>
                <a:moveTo>
                  <a:pt x="719802" y="3989143"/>
                </a:moveTo>
                <a:cubicBezTo>
                  <a:pt x="710201" y="3989143"/>
                  <a:pt x="702619" y="3989981"/>
                  <a:pt x="697056" y="3991658"/>
                </a:cubicBezTo>
                <a:cubicBezTo>
                  <a:pt x="691494" y="3993334"/>
                  <a:pt x="687265" y="3996001"/>
                  <a:pt x="684369" y="3999658"/>
                </a:cubicBezTo>
                <a:cubicBezTo>
                  <a:pt x="680254" y="4004992"/>
                  <a:pt x="677092" y="4012993"/>
                  <a:pt x="674882" y="4023661"/>
                </a:cubicBezTo>
                <a:cubicBezTo>
                  <a:pt x="672672" y="4034330"/>
                  <a:pt x="671568" y="4047512"/>
                  <a:pt x="671568" y="4063209"/>
                </a:cubicBezTo>
                <a:cubicBezTo>
                  <a:pt x="671568" y="4094451"/>
                  <a:pt x="675835" y="4115483"/>
                  <a:pt x="684369" y="4126303"/>
                </a:cubicBezTo>
                <a:cubicBezTo>
                  <a:pt x="687265" y="4129960"/>
                  <a:pt x="691494" y="4132627"/>
                  <a:pt x="697056" y="4134304"/>
                </a:cubicBezTo>
                <a:cubicBezTo>
                  <a:pt x="702619" y="4135980"/>
                  <a:pt x="710201" y="4136818"/>
                  <a:pt x="719802" y="4136818"/>
                </a:cubicBezTo>
                <a:cubicBezTo>
                  <a:pt x="729099" y="4136818"/>
                  <a:pt x="736604" y="4135980"/>
                  <a:pt x="742319" y="4134304"/>
                </a:cubicBezTo>
                <a:cubicBezTo>
                  <a:pt x="748034" y="4132627"/>
                  <a:pt x="752263" y="4130113"/>
                  <a:pt x="755007" y="4126760"/>
                </a:cubicBezTo>
                <a:cubicBezTo>
                  <a:pt x="759426" y="4121121"/>
                  <a:pt x="762703" y="4113159"/>
                  <a:pt x="764836" y="4102871"/>
                </a:cubicBezTo>
                <a:cubicBezTo>
                  <a:pt x="766970" y="4092585"/>
                  <a:pt x="768037" y="4079364"/>
                  <a:pt x="768037" y="4063209"/>
                </a:cubicBezTo>
                <a:cubicBezTo>
                  <a:pt x="768037" y="4046141"/>
                  <a:pt x="766779" y="4032043"/>
                  <a:pt x="764265" y="4020918"/>
                </a:cubicBezTo>
                <a:cubicBezTo>
                  <a:pt x="761750" y="4009793"/>
                  <a:pt x="758055" y="4001944"/>
                  <a:pt x="753178" y="3997373"/>
                </a:cubicBezTo>
                <a:cubicBezTo>
                  <a:pt x="747387" y="3991886"/>
                  <a:pt x="736261" y="3989143"/>
                  <a:pt x="719802" y="3989143"/>
                </a:cubicBezTo>
                <a:close/>
                <a:moveTo>
                  <a:pt x="2916024" y="3964225"/>
                </a:moveTo>
                <a:lnTo>
                  <a:pt x="2916024" y="3981142"/>
                </a:lnTo>
                <a:lnTo>
                  <a:pt x="2941855" y="3981142"/>
                </a:lnTo>
                <a:lnTo>
                  <a:pt x="2941855" y="4051779"/>
                </a:lnTo>
                <a:lnTo>
                  <a:pt x="2910538" y="4051779"/>
                </a:lnTo>
                <a:lnTo>
                  <a:pt x="2910538" y="4068696"/>
                </a:lnTo>
                <a:lnTo>
                  <a:pt x="2989176" y="4068696"/>
                </a:lnTo>
                <a:lnTo>
                  <a:pt x="2989176" y="4051779"/>
                </a:lnTo>
                <a:lnTo>
                  <a:pt x="2956943" y="4051779"/>
                </a:lnTo>
                <a:lnTo>
                  <a:pt x="2956943" y="3981142"/>
                </a:lnTo>
                <a:lnTo>
                  <a:pt x="2981175" y="3981142"/>
                </a:lnTo>
                <a:lnTo>
                  <a:pt x="2981175" y="3964225"/>
                </a:lnTo>
                <a:close/>
                <a:moveTo>
                  <a:pt x="8461911" y="3940010"/>
                </a:moveTo>
                <a:cubicBezTo>
                  <a:pt x="8462673" y="3944582"/>
                  <a:pt x="8463245" y="3949955"/>
                  <a:pt x="8463626" y="3956127"/>
                </a:cubicBezTo>
                <a:cubicBezTo>
                  <a:pt x="8464007" y="3962299"/>
                  <a:pt x="8464197" y="3969500"/>
                  <a:pt x="8464197" y="3977729"/>
                </a:cubicBezTo>
                <a:cubicBezTo>
                  <a:pt x="8464197" y="4006076"/>
                  <a:pt x="8461835" y="4023068"/>
                  <a:pt x="8457111" y="4028707"/>
                </a:cubicBezTo>
                <a:cubicBezTo>
                  <a:pt x="8455739" y="4030536"/>
                  <a:pt x="8453567" y="4031831"/>
                  <a:pt x="8450596" y="4032593"/>
                </a:cubicBezTo>
                <a:cubicBezTo>
                  <a:pt x="8447624" y="4033355"/>
                  <a:pt x="8442937" y="4033736"/>
                  <a:pt x="8436537" y="4033736"/>
                </a:cubicBezTo>
                <a:cubicBezTo>
                  <a:pt x="8430593" y="4033736"/>
                  <a:pt x="8426173" y="4033431"/>
                  <a:pt x="8423278" y="4032822"/>
                </a:cubicBezTo>
                <a:close/>
                <a:moveTo>
                  <a:pt x="4170139" y="3937034"/>
                </a:moveTo>
                <a:cubicBezTo>
                  <a:pt x="4170901" y="3941606"/>
                  <a:pt x="4171472" y="3946979"/>
                  <a:pt x="4171853" y="3953151"/>
                </a:cubicBezTo>
                <a:cubicBezTo>
                  <a:pt x="4172234" y="3959323"/>
                  <a:pt x="4172424" y="3966524"/>
                  <a:pt x="4172424" y="3974753"/>
                </a:cubicBezTo>
                <a:cubicBezTo>
                  <a:pt x="4172424" y="4003100"/>
                  <a:pt x="4170062" y="4020092"/>
                  <a:pt x="4165338" y="4025731"/>
                </a:cubicBezTo>
                <a:cubicBezTo>
                  <a:pt x="4163966" y="4027560"/>
                  <a:pt x="4161794" y="4028855"/>
                  <a:pt x="4158823" y="4029617"/>
                </a:cubicBezTo>
                <a:cubicBezTo>
                  <a:pt x="4155851" y="4030379"/>
                  <a:pt x="4151165" y="4030760"/>
                  <a:pt x="4144764" y="4030760"/>
                </a:cubicBezTo>
                <a:cubicBezTo>
                  <a:pt x="4138820" y="4030760"/>
                  <a:pt x="4134401" y="4030455"/>
                  <a:pt x="4131505" y="4029846"/>
                </a:cubicBezTo>
                <a:close/>
                <a:moveTo>
                  <a:pt x="8436537" y="3920351"/>
                </a:moveTo>
                <a:cubicBezTo>
                  <a:pt x="8440956" y="3920351"/>
                  <a:pt x="8444690" y="3920579"/>
                  <a:pt x="8447738" y="3921037"/>
                </a:cubicBezTo>
                <a:lnTo>
                  <a:pt x="8410705" y="4012934"/>
                </a:lnTo>
                <a:cubicBezTo>
                  <a:pt x="8410095" y="4008514"/>
                  <a:pt x="8409638" y="4003371"/>
                  <a:pt x="8409333" y="3997503"/>
                </a:cubicBezTo>
                <a:cubicBezTo>
                  <a:pt x="8409029" y="3991636"/>
                  <a:pt x="8408876" y="3985045"/>
                  <a:pt x="8408876" y="3977729"/>
                </a:cubicBezTo>
                <a:cubicBezTo>
                  <a:pt x="8408876" y="3964318"/>
                  <a:pt x="8409372" y="3953460"/>
                  <a:pt x="8410362" y="3945154"/>
                </a:cubicBezTo>
                <a:cubicBezTo>
                  <a:pt x="8411353" y="3936848"/>
                  <a:pt x="8412915" y="3930714"/>
                  <a:pt x="8415048" y="3926752"/>
                </a:cubicBezTo>
                <a:cubicBezTo>
                  <a:pt x="8416267" y="3924466"/>
                  <a:pt x="8418439" y="3922827"/>
                  <a:pt x="8421563" y="3921837"/>
                </a:cubicBezTo>
                <a:cubicBezTo>
                  <a:pt x="8424688" y="3920846"/>
                  <a:pt x="8429679" y="3920351"/>
                  <a:pt x="8436537" y="3920351"/>
                </a:cubicBezTo>
                <a:close/>
                <a:moveTo>
                  <a:pt x="4144764" y="3917375"/>
                </a:moveTo>
                <a:cubicBezTo>
                  <a:pt x="4149184" y="3917375"/>
                  <a:pt x="4152917" y="3917603"/>
                  <a:pt x="4155965" y="3918061"/>
                </a:cubicBezTo>
                <a:lnTo>
                  <a:pt x="4118932" y="4009958"/>
                </a:lnTo>
                <a:cubicBezTo>
                  <a:pt x="4118323" y="4005538"/>
                  <a:pt x="4117865" y="4000395"/>
                  <a:pt x="4117560" y="3994527"/>
                </a:cubicBezTo>
                <a:cubicBezTo>
                  <a:pt x="4117256" y="3988660"/>
                  <a:pt x="4117103" y="3982069"/>
                  <a:pt x="4117103" y="3974753"/>
                </a:cubicBezTo>
                <a:cubicBezTo>
                  <a:pt x="4117103" y="3961342"/>
                  <a:pt x="4117599" y="3950484"/>
                  <a:pt x="4118589" y="3942178"/>
                </a:cubicBezTo>
                <a:cubicBezTo>
                  <a:pt x="4119580" y="3933872"/>
                  <a:pt x="4121142" y="3927738"/>
                  <a:pt x="4123275" y="3923776"/>
                </a:cubicBezTo>
                <a:cubicBezTo>
                  <a:pt x="4124495" y="3921490"/>
                  <a:pt x="4126666" y="3919851"/>
                  <a:pt x="4129791" y="3918861"/>
                </a:cubicBezTo>
                <a:cubicBezTo>
                  <a:pt x="4132915" y="3917870"/>
                  <a:pt x="4137906" y="3917375"/>
                  <a:pt x="4144764" y="3917375"/>
                </a:cubicBezTo>
                <a:close/>
                <a:moveTo>
                  <a:pt x="8436537" y="3903663"/>
                </a:moveTo>
                <a:cubicBezTo>
                  <a:pt x="8426935" y="3903663"/>
                  <a:pt x="8419354" y="3904501"/>
                  <a:pt x="8413791" y="3906178"/>
                </a:cubicBezTo>
                <a:cubicBezTo>
                  <a:pt x="8408229" y="3907854"/>
                  <a:pt x="8403999" y="3910521"/>
                  <a:pt x="8401104" y="3914178"/>
                </a:cubicBezTo>
                <a:cubicBezTo>
                  <a:pt x="8396989" y="3919512"/>
                  <a:pt x="8393827" y="3927513"/>
                  <a:pt x="8391617" y="3938181"/>
                </a:cubicBezTo>
                <a:cubicBezTo>
                  <a:pt x="8389407" y="3948850"/>
                  <a:pt x="8388302" y="3962032"/>
                  <a:pt x="8388302" y="3977729"/>
                </a:cubicBezTo>
                <a:cubicBezTo>
                  <a:pt x="8388302" y="4008971"/>
                  <a:pt x="8392569" y="4030003"/>
                  <a:pt x="8401104" y="4040823"/>
                </a:cubicBezTo>
                <a:cubicBezTo>
                  <a:pt x="8403999" y="4044480"/>
                  <a:pt x="8408229" y="4047147"/>
                  <a:pt x="8413791" y="4048824"/>
                </a:cubicBezTo>
                <a:cubicBezTo>
                  <a:pt x="8419354" y="4050500"/>
                  <a:pt x="8426935" y="4051338"/>
                  <a:pt x="8436537" y="4051338"/>
                </a:cubicBezTo>
                <a:cubicBezTo>
                  <a:pt x="8445833" y="4051338"/>
                  <a:pt x="8453339" y="4050500"/>
                  <a:pt x="8459054" y="4048824"/>
                </a:cubicBezTo>
                <a:cubicBezTo>
                  <a:pt x="8464769" y="4047147"/>
                  <a:pt x="8468998" y="4044633"/>
                  <a:pt x="8471741" y="4041280"/>
                </a:cubicBezTo>
                <a:cubicBezTo>
                  <a:pt x="8476161" y="4035641"/>
                  <a:pt x="8479437" y="4027679"/>
                  <a:pt x="8481571" y="4017391"/>
                </a:cubicBezTo>
                <a:cubicBezTo>
                  <a:pt x="8483704" y="4007105"/>
                  <a:pt x="8484771" y="3993884"/>
                  <a:pt x="8484771" y="3977729"/>
                </a:cubicBezTo>
                <a:cubicBezTo>
                  <a:pt x="8484771" y="3960661"/>
                  <a:pt x="8483514" y="3946563"/>
                  <a:pt x="8480999" y="3935438"/>
                </a:cubicBezTo>
                <a:cubicBezTo>
                  <a:pt x="8478485" y="3924313"/>
                  <a:pt x="8474789" y="3916464"/>
                  <a:pt x="8469912" y="3911893"/>
                </a:cubicBezTo>
                <a:cubicBezTo>
                  <a:pt x="8464121" y="3906406"/>
                  <a:pt x="8452996" y="3903663"/>
                  <a:pt x="8436537" y="3903663"/>
                </a:cubicBezTo>
                <a:close/>
                <a:moveTo>
                  <a:pt x="6535718" y="3902277"/>
                </a:moveTo>
                <a:lnTo>
                  <a:pt x="6535718" y="3974363"/>
                </a:lnTo>
                <a:lnTo>
                  <a:pt x="6461995" y="3974363"/>
                </a:lnTo>
                <a:lnTo>
                  <a:pt x="6461995" y="4004671"/>
                </a:lnTo>
                <a:lnTo>
                  <a:pt x="6527936" y="4004671"/>
                </a:lnTo>
                <a:cubicBezTo>
                  <a:pt x="6520291" y="4030338"/>
                  <a:pt x="6510870" y="4054366"/>
                  <a:pt x="6499675" y="4076757"/>
                </a:cubicBezTo>
                <a:cubicBezTo>
                  <a:pt x="6488480" y="4099146"/>
                  <a:pt x="6474964" y="4119898"/>
                  <a:pt x="6459128" y="4139012"/>
                </a:cubicBezTo>
                <a:lnTo>
                  <a:pt x="6478378" y="4161538"/>
                </a:lnTo>
                <a:cubicBezTo>
                  <a:pt x="6490938" y="4145156"/>
                  <a:pt x="6502065" y="4128295"/>
                  <a:pt x="6511758" y="4110956"/>
                </a:cubicBezTo>
                <a:cubicBezTo>
                  <a:pt x="6521451" y="4093617"/>
                  <a:pt x="6529438" y="4074708"/>
                  <a:pt x="6535718" y="4054230"/>
                </a:cubicBezTo>
                <a:lnTo>
                  <a:pt x="6535718" y="4151709"/>
                </a:lnTo>
                <a:cubicBezTo>
                  <a:pt x="6535718" y="4154985"/>
                  <a:pt x="6535172" y="4157443"/>
                  <a:pt x="6534080" y="4159081"/>
                </a:cubicBezTo>
                <a:cubicBezTo>
                  <a:pt x="6532988" y="4160719"/>
                  <a:pt x="6530940" y="4161538"/>
                  <a:pt x="6527936" y="4161538"/>
                </a:cubicBezTo>
                <a:lnTo>
                  <a:pt x="6511963" y="4161538"/>
                </a:lnTo>
                <a:lnTo>
                  <a:pt x="6516468" y="4191847"/>
                </a:lnTo>
                <a:lnTo>
                  <a:pt x="6530803" y="4191847"/>
                </a:lnTo>
                <a:cubicBezTo>
                  <a:pt x="6552374" y="4191847"/>
                  <a:pt x="6563160" y="4181198"/>
                  <a:pt x="6563160" y="4159900"/>
                </a:cubicBezTo>
                <a:lnTo>
                  <a:pt x="6563160" y="4004671"/>
                </a:lnTo>
                <a:lnTo>
                  <a:pt x="6617223" y="4004671"/>
                </a:lnTo>
                <a:lnTo>
                  <a:pt x="6617223" y="3974363"/>
                </a:lnTo>
                <a:lnTo>
                  <a:pt x="6563160" y="3974363"/>
                </a:lnTo>
                <a:lnTo>
                  <a:pt x="6563160" y="3902277"/>
                </a:lnTo>
                <a:close/>
                <a:moveTo>
                  <a:pt x="4144764" y="3900687"/>
                </a:moveTo>
                <a:cubicBezTo>
                  <a:pt x="4135163" y="3900687"/>
                  <a:pt x="4127581" y="3901525"/>
                  <a:pt x="4122018" y="3903202"/>
                </a:cubicBezTo>
                <a:cubicBezTo>
                  <a:pt x="4116455" y="3904878"/>
                  <a:pt x="4112227" y="3907545"/>
                  <a:pt x="4109331" y="3911202"/>
                </a:cubicBezTo>
                <a:cubicBezTo>
                  <a:pt x="4105216" y="3916536"/>
                  <a:pt x="4102054" y="3924537"/>
                  <a:pt x="4099844" y="3935205"/>
                </a:cubicBezTo>
                <a:cubicBezTo>
                  <a:pt x="4097634" y="3945874"/>
                  <a:pt x="4096529" y="3959056"/>
                  <a:pt x="4096529" y="3974753"/>
                </a:cubicBezTo>
                <a:cubicBezTo>
                  <a:pt x="4096529" y="4005995"/>
                  <a:pt x="4100797" y="4027027"/>
                  <a:pt x="4109331" y="4037847"/>
                </a:cubicBezTo>
                <a:cubicBezTo>
                  <a:pt x="4112227" y="4041504"/>
                  <a:pt x="4116455" y="4044171"/>
                  <a:pt x="4122018" y="4045848"/>
                </a:cubicBezTo>
                <a:cubicBezTo>
                  <a:pt x="4127581" y="4047524"/>
                  <a:pt x="4135163" y="4048362"/>
                  <a:pt x="4144764" y="4048362"/>
                </a:cubicBezTo>
                <a:cubicBezTo>
                  <a:pt x="4154060" y="4048362"/>
                  <a:pt x="4161566" y="4047524"/>
                  <a:pt x="4167281" y="4045848"/>
                </a:cubicBezTo>
                <a:cubicBezTo>
                  <a:pt x="4172996" y="4044171"/>
                  <a:pt x="4177225" y="4041657"/>
                  <a:pt x="4179968" y="4038304"/>
                </a:cubicBezTo>
                <a:cubicBezTo>
                  <a:pt x="4184388" y="4032665"/>
                  <a:pt x="4187664" y="4024703"/>
                  <a:pt x="4189798" y="4014415"/>
                </a:cubicBezTo>
                <a:cubicBezTo>
                  <a:pt x="4191932" y="4004129"/>
                  <a:pt x="4192999" y="3990908"/>
                  <a:pt x="4192999" y="3974753"/>
                </a:cubicBezTo>
                <a:cubicBezTo>
                  <a:pt x="4192999" y="3957685"/>
                  <a:pt x="4191741" y="3943587"/>
                  <a:pt x="4189227" y="3932462"/>
                </a:cubicBezTo>
                <a:cubicBezTo>
                  <a:pt x="4186712" y="3921337"/>
                  <a:pt x="4183016" y="3913488"/>
                  <a:pt x="4178139" y="3908917"/>
                </a:cubicBezTo>
                <a:cubicBezTo>
                  <a:pt x="4172348" y="3903430"/>
                  <a:pt x="4161223" y="3900687"/>
                  <a:pt x="4144764" y="3900687"/>
                </a:cubicBezTo>
                <a:close/>
                <a:moveTo>
                  <a:pt x="2213634" y="3871534"/>
                </a:moveTo>
                <a:lnTo>
                  <a:pt x="2186602" y="3877677"/>
                </a:lnTo>
                <a:lnTo>
                  <a:pt x="2196022" y="3953039"/>
                </a:lnTo>
                <a:lnTo>
                  <a:pt x="2140321" y="3964098"/>
                </a:lnTo>
                <a:lnTo>
                  <a:pt x="2143187" y="3999321"/>
                </a:lnTo>
                <a:lnTo>
                  <a:pt x="2199300" y="3986624"/>
                </a:lnTo>
                <a:lnTo>
                  <a:pt x="2207491" y="4060348"/>
                </a:lnTo>
                <a:lnTo>
                  <a:pt x="2125985" y="4076321"/>
                </a:lnTo>
                <a:lnTo>
                  <a:pt x="2128852" y="4111545"/>
                </a:lnTo>
                <a:lnTo>
                  <a:pt x="2209128" y="4093933"/>
                </a:lnTo>
                <a:lnTo>
                  <a:pt x="2223464" y="4223359"/>
                </a:lnTo>
                <a:lnTo>
                  <a:pt x="2255411" y="4215577"/>
                </a:lnTo>
                <a:lnTo>
                  <a:pt x="2239438" y="4087380"/>
                </a:lnTo>
                <a:lnTo>
                  <a:pt x="2314389" y="4071406"/>
                </a:lnTo>
                <a:lnTo>
                  <a:pt x="2311522" y="4037821"/>
                </a:lnTo>
                <a:lnTo>
                  <a:pt x="2236161" y="4055433"/>
                </a:lnTo>
                <a:lnTo>
                  <a:pt x="2228379" y="3978842"/>
                </a:lnTo>
                <a:lnTo>
                  <a:pt x="2285720" y="3965736"/>
                </a:lnTo>
                <a:lnTo>
                  <a:pt x="2282443" y="3930513"/>
                </a:lnTo>
                <a:lnTo>
                  <a:pt x="2223464" y="3945257"/>
                </a:lnTo>
                <a:close/>
                <a:moveTo>
                  <a:pt x="1165298" y="3871534"/>
                </a:moveTo>
                <a:lnTo>
                  <a:pt x="1138267" y="3877677"/>
                </a:lnTo>
                <a:lnTo>
                  <a:pt x="1147687" y="3953039"/>
                </a:lnTo>
                <a:lnTo>
                  <a:pt x="1091985" y="3964098"/>
                </a:lnTo>
                <a:lnTo>
                  <a:pt x="1094852" y="3999321"/>
                </a:lnTo>
                <a:lnTo>
                  <a:pt x="1150964" y="3986624"/>
                </a:lnTo>
                <a:lnTo>
                  <a:pt x="1159155" y="4060348"/>
                </a:lnTo>
                <a:lnTo>
                  <a:pt x="1077649" y="4076321"/>
                </a:lnTo>
                <a:lnTo>
                  <a:pt x="1080517" y="4111545"/>
                </a:lnTo>
                <a:lnTo>
                  <a:pt x="1160793" y="4093933"/>
                </a:lnTo>
                <a:lnTo>
                  <a:pt x="1175128" y="4223359"/>
                </a:lnTo>
                <a:lnTo>
                  <a:pt x="1207075" y="4215577"/>
                </a:lnTo>
                <a:lnTo>
                  <a:pt x="1191102" y="4087380"/>
                </a:lnTo>
                <a:lnTo>
                  <a:pt x="1266054" y="4071406"/>
                </a:lnTo>
                <a:lnTo>
                  <a:pt x="1263187" y="4037821"/>
                </a:lnTo>
                <a:lnTo>
                  <a:pt x="1187825" y="4055433"/>
                </a:lnTo>
                <a:lnTo>
                  <a:pt x="1180043" y="3978842"/>
                </a:lnTo>
                <a:lnTo>
                  <a:pt x="1237384" y="3965736"/>
                </a:lnTo>
                <a:lnTo>
                  <a:pt x="1234107" y="3930513"/>
                </a:lnTo>
                <a:lnTo>
                  <a:pt x="1175128" y="3945257"/>
                </a:lnTo>
                <a:close/>
                <a:moveTo>
                  <a:pt x="5840769" y="3839472"/>
                </a:moveTo>
                <a:lnTo>
                  <a:pt x="5840769" y="3856617"/>
                </a:lnTo>
                <a:lnTo>
                  <a:pt x="5894719" y="3856617"/>
                </a:lnTo>
                <a:lnTo>
                  <a:pt x="5896319" y="3886335"/>
                </a:lnTo>
                <a:cubicBezTo>
                  <a:pt x="5895100" y="3886335"/>
                  <a:pt x="5893842" y="3886297"/>
                  <a:pt x="5892547" y="3886221"/>
                </a:cubicBezTo>
                <a:cubicBezTo>
                  <a:pt x="5891252" y="3886145"/>
                  <a:pt x="5889232" y="3886106"/>
                  <a:pt x="5886489" y="3886106"/>
                </a:cubicBezTo>
                <a:cubicBezTo>
                  <a:pt x="5871859" y="3886106"/>
                  <a:pt x="5859819" y="3890374"/>
                  <a:pt x="5850370" y="3898908"/>
                </a:cubicBezTo>
                <a:cubicBezTo>
                  <a:pt x="5841074" y="3907290"/>
                  <a:pt x="5836426" y="3918415"/>
                  <a:pt x="5836426" y="3932284"/>
                </a:cubicBezTo>
                <a:cubicBezTo>
                  <a:pt x="5836426" y="3948438"/>
                  <a:pt x="5843131" y="3961163"/>
                  <a:pt x="5856543" y="3970460"/>
                </a:cubicBezTo>
                <a:cubicBezTo>
                  <a:pt x="5869954" y="3979756"/>
                  <a:pt x="5888470" y="3984404"/>
                  <a:pt x="5912093" y="3984404"/>
                </a:cubicBezTo>
                <a:lnTo>
                  <a:pt x="5917579" y="3984404"/>
                </a:lnTo>
                <a:lnTo>
                  <a:pt x="5917579" y="3966574"/>
                </a:lnTo>
                <a:cubicBezTo>
                  <a:pt x="5916664" y="3966726"/>
                  <a:pt x="5915674" y="3966802"/>
                  <a:pt x="5914607" y="3966802"/>
                </a:cubicBezTo>
                <a:cubicBezTo>
                  <a:pt x="5913540" y="3966802"/>
                  <a:pt x="5912016" y="3966802"/>
                  <a:pt x="5910035" y="3966802"/>
                </a:cubicBezTo>
                <a:cubicBezTo>
                  <a:pt x="5892966" y="3966802"/>
                  <a:pt x="5879860" y="3963716"/>
                  <a:pt x="5870716" y="3957544"/>
                </a:cubicBezTo>
                <a:cubicBezTo>
                  <a:pt x="5861573" y="3951372"/>
                  <a:pt x="5857000" y="3942570"/>
                  <a:pt x="5857000" y="3931141"/>
                </a:cubicBezTo>
                <a:cubicBezTo>
                  <a:pt x="5857000" y="3922454"/>
                  <a:pt x="5860162" y="3915634"/>
                  <a:pt x="5866487" y="3910681"/>
                </a:cubicBezTo>
                <a:cubicBezTo>
                  <a:pt x="5872811" y="3905728"/>
                  <a:pt x="5881689" y="3903251"/>
                  <a:pt x="5893119" y="3903251"/>
                </a:cubicBezTo>
                <a:cubicBezTo>
                  <a:pt x="5896014" y="3903251"/>
                  <a:pt x="5899443" y="3903404"/>
                  <a:pt x="5903406" y="3903709"/>
                </a:cubicBezTo>
                <a:cubicBezTo>
                  <a:pt x="5907368" y="3904013"/>
                  <a:pt x="5911940" y="3904547"/>
                  <a:pt x="5917122" y="3905309"/>
                </a:cubicBezTo>
                <a:lnTo>
                  <a:pt x="5912551" y="3839472"/>
                </a:lnTo>
                <a:close/>
                <a:moveTo>
                  <a:pt x="10988256" y="3837679"/>
                </a:moveTo>
                <a:cubicBezTo>
                  <a:pt x="10989018" y="3842251"/>
                  <a:pt x="10989590" y="3847624"/>
                  <a:pt x="10989971" y="3853796"/>
                </a:cubicBezTo>
                <a:cubicBezTo>
                  <a:pt x="10990352" y="3859968"/>
                  <a:pt x="10990542" y="3867169"/>
                  <a:pt x="10990542" y="3875398"/>
                </a:cubicBezTo>
                <a:cubicBezTo>
                  <a:pt x="10990542" y="3903745"/>
                  <a:pt x="10988180" y="3920737"/>
                  <a:pt x="10983456" y="3926376"/>
                </a:cubicBezTo>
                <a:cubicBezTo>
                  <a:pt x="10982084" y="3928205"/>
                  <a:pt x="10979912" y="3929500"/>
                  <a:pt x="10976940" y="3930262"/>
                </a:cubicBezTo>
                <a:cubicBezTo>
                  <a:pt x="10973969" y="3931024"/>
                  <a:pt x="10969282" y="3931405"/>
                  <a:pt x="10962882" y="3931405"/>
                </a:cubicBezTo>
                <a:cubicBezTo>
                  <a:pt x="10956938" y="3931405"/>
                  <a:pt x="10952518" y="3931100"/>
                  <a:pt x="10949623" y="3930491"/>
                </a:cubicBezTo>
                <a:close/>
                <a:moveTo>
                  <a:pt x="10962882" y="3818020"/>
                </a:moveTo>
                <a:cubicBezTo>
                  <a:pt x="10967301" y="3818020"/>
                  <a:pt x="10971035" y="3818248"/>
                  <a:pt x="10974083" y="3818706"/>
                </a:cubicBezTo>
                <a:lnTo>
                  <a:pt x="10937050" y="3910603"/>
                </a:lnTo>
                <a:cubicBezTo>
                  <a:pt x="10936440" y="3906183"/>
                  <a:pt x="10935983" y="3901040"/>
                  <a:pt x="10935678" y="3895172"/>
                </a:cubicBezTo>
                <a:cubicBezTo>
                  <a:pt x="10935373" y="3889305"/>
                  <a:pt x="10935221" y="3882714"/>
                  <a:pt x="10935221" y="3875398"/>
                </a:cubicBezTo>
                <a:cubicBezTo>
                  <a:pt x="10935221" y="3861987"/>
                  <a:pt x="10935716" y="3851129"/>
                  <a:pt x="10936707" y="3842823"/>
                </a:cubicBezTo>
                <a:cubicBezTo>
                  <a:pt x="10937698" y="3834517"/>
                  <a:pt x="10939260" y="3828383"/>
                  <a:pt x="10941393" y="3824421"/>
                </a:cubicBezTo>
                <a:cubicBezTo>
                  <a:pt x="10942612" y="3822135"/>
                  <a:pt x="10944784" y="3820496"/>
                  <a:pt x="10947908" y="3819506"/>
                </a:cubicBezTo>
                <a:cubicBezTo>
                  <a:pt x="10951032" y="3818515"/>
                  <a:pt x="10956024" y="3818020"/>
                  <a:pt x="10962882" y="3818020"/>
                </a:cubicBezTo>
                <a:close/>
                <a:moveTo>
                  <a:pt x="10962882" y="3801332"/>
                </a:moveTo>
                <a:cubicBezTo>
                  <a:pt x="10953280" y="3801332"/>
                  <a:pt x="10945698" y="3802170"/>
                  <a:pt x="10940136" y="3803847"/>
                </a:cubicBezTo>
                <a:cubicBezTo>
                  <a:pt x="10934573" y="3805523"/>
                  <a:pt x="10930344" y="3808190"/>
                  <a:pt x="10927449" y="3811847"/>
                </a:cubicBezTo>
                <a:cubicBezTo>
                  <a:pt x="10923334" y="3817181"/>
                  <a:pt x="10920172" y="3825182"/>
                  <a:pt x="10917962" y="3835850"/>
                </a:cubicBezTo>
                <a:cubicBezTo>
                  <a:pt x="10915752" y="3846519"/>
                  <a:pt x="10914647" y="3859701"/>
                  <a:pt x="10914647" y="3875398"/>
                </a:cubicBezTo>
                <a:cubicBezTo>
                  <a:pt x="10914647" y="3906640"/>
                  <a:pt x="10918914" y="3927672"/>
                  <a:pt x="10927449" y="3938492"/>
                </a:cubicBezTo>
                <a:cubicBezTo>
                  <a:pt x="10930344" y="3942149"/>
                  <a:pt x="10934573" y="3944816"/>
                  <a:pt x="10940136" y="3946493"/>
                </a:cubicBezTo>
                <a:cubicBezTo>
                  <a:pt x="10945698" y="3948169"/>
                  <a:pt x="10953280" y="3949007"/>
                  <a:pt x="10962882" y="3949007"/>
                </a:cubicBezTo>
                <a:cubicBezTo>
                  <a:pt x="10972178" y="3949007"/>
                  <a:pt x="10979684" y="3948169"/>
                  <a:pt x="10985399" y="3946493"/>
                </a:cubicBezTo>
                <a:cubicBezTo>
                  <a:pt x="10991114" y="3944816"/>
                  <a:pt x="10995343" y="3942302"/>
                  <a:pt x="10998086" y="3938949"/>
                </a:cubicBezTo>
                <a:cubicBezTo>
                  <a:pt x="11002506" y="3933310"/>
                  <a:pt x="11005782" y="3925348"/>
                  <a:pt x="11007916" y="3915060"/>
                </a:cubicBezTo>
                <a:cubicBezTo>
                  <a:pt x="11010049" y="3904774"/>
                  <a:pt x="11011116" y="3891553"/>
                  <a:pt x="11011116" y="3875398"/>
                </a:cubicBezTo>
                <a:cubicBezTo>
                  <a:pt x="11011116" y="3858330"/>
                  <a:pt x="11009859" y="3844232"/>
                  <a:pt x="11007344" y="3833107"/>
                </a:cubicBezTo>
                <a:cubicBezTo>
                  <a:pt x="11004830" y="3821982"/>
                  <a:pt x="11001134" y="3814133"/>
                  <a:pt x="10996257" y="3809562"/>
                </a:cubicBezTo>
                <a:cubicBezTo>
                  <a:pt x="10990466" y="3804075"/>
                  <a:pt x="10979341" y="3801332"/>
                  <a:pt x="10962882" y="3801332"/>
                </a:cubicBezTo>
                <a:close/>
                <a:moveTo>
                  <a:pt x="7591273" y="3799401"/>
                </a:moveTo>
                <a:lnTo>
                  <a:pt x="7591273" y="3829710"/>
                </a:lnTo>
                <a:lnTo>
                  <a:pt x="7637555" y="3829710"/>
                </a:lnTo>
                <a:lnTo>
                  <a:pt x="7637555" y="3956268"/>
                </a:lnTo>
                <a:lnTo>
                  <a:pt x="7581444" y="3956268"/>
                </a:lnTo>
                <a:lnTo>
                  <a:pt x="7581444" y="3986577"/>
                </a:lnTo>
                <a:lnTo>
                  <a:pt x="7722337" y="3986577"/>
                </a:lnTo>
                <a:lnTo>
                  <a:pt x="7722337" y="3956268"/>
                </a:lnTo>
                <a:lnTo>
                  <a:pt x="7664587" y="3956268"/>
                </a:lnTo>
                <a:lnTo>
                  <a:pt x="7664587" y="3829710"/>
                </a:lnTo>
                <a:lnTo>
                  <a:pt x="7708002" y="3829710"/>
                </a:lnTo>
                <a:lnTo>
                  <a:pt x="7708002" y="3799401"/>
                </a:lnTo>
                <a:close/>
                <a:moveTo>
                  <a:pt x="9371172" y="3754757"/>
                </a:moveTo>
                <a:cubicBezTo>
                  <a:pt x="9345232" y="3827116"/>
                  <a:pt x="9308916" y="3883637"/>
                  <a:pt x="9262225" y="3924321"/>
                </a:cubicBezTo>
                <a:lnTo>
                  <a:pt x="9279836" y="3951353"/>
                </a:lnTo>
                <a:cubicBezTo>
                  <a:pt x="9289393" y="3941796"/>
                  <a:pt x="9298472" y="3932240"/>
                  <a:pt x="9307073" y="3922683"/>
                </a:cubicBezTo>
                <a:cubicBezTo>
                  <a:pt x="9315674" y="3913126"/>
                  <a:pt x="9323661" y="3902887"/>
                  <a:pt x="9331033" y="3891965"/>
                </a:cubicBezTo>
                <a:lnTo>
                  <a:pt x="9331033" y="4032859"/>
                </a:lnTo>
                <a:lnTo>
                  <a:pt x="9358475" y="4032859"/>
                </a:lnTo>
                <a:lnTo>
                  <a:pt x="9358475" y="3852236"/>
                </a:lnTo>
                <a:cubicBezTo>
                  <a:pt x="9362298" y="3844864"/>
                  <a:pt x="9366257" y="3837355"/>
                  <a:pt x="9370353" y="3829710"/>
                </a:cubicBezTo>
                <a:cubicBezTo>
                  <a:pt x="9374448" y="3822064"/>
                  <a:pt x="9378271" y="3814692"/>
                  <a:pt x="9381821" y="3807592"/>
                </a:cubicBezTo>
                <a:cubicBezTo>
                  <a:pt x="9385370" y="3800493"/>
                  <a:pt x="9388442" y="3793872"/>
                  <a:pt x="9391036" y="3787728"/>
                </a:cubicBezTo>
                <a:cubicBezTo>
                  <a:pt x="9393630" y="3781584"/>
                  <a:pt x="9395473" y="3776465"/>
                  <a:pt x="9396565" y="3772369"/>
                </a:cubicBezTo>
                <a:close/>
                <a:moveTo>
                  <a:pt x="675911" y="3715204"/>
                </a:moveTo>
                <a:lnTo>
                  <a:pt x="675911" y="3732349"/>
                </a:lnTo>
                <a:lnTo>
                  <a:pt x="729861" y="3732349"/>
                </a:lnTo>
                <a:lnTo>
                  <a:pt x="731461" y="3762067"/>
                </a:lnTo>
                <a:cubicBezTo>
                  <a:pt x="730242" y="3762067"/>
                  <a:pt x="728984" y="3762029"/>
                  <a:pt x="727689" y="3761953"/>
                </a:cubicBezTo>
                <a:cubicBezTo>
                  <a:pt x="726393" y="3761877"/>
                  <a:pt x="724374" y="3761838"/>
                  <a:pt x="721631" y="3761838"/>
                </a:cubicBezTo>
                <a:cubicBezTo>
                  <a:pt x="707001" y="3761838"/>
                  <a:pt x="694961" y="3766106"/>
                  <a:pt x="685512" y="3774640"/>
                </a:cubicBezTo>
                <a:cubicBezTo>
                  <a:pt x="676216" y="3783022"/>
                  <a:pt x="671568" y="3794147"/>
                  <a:pt x="671568" y="3808016"/>
                </a:cubicBezTo>
                <a:cubicBezTo>
                  <a:pt x="671568" y="3824170"/>
                  <a:pt x="678273" y="3836895"/>
                  <a:pt x="691684" y="3846192"/>
                </a:cubicBezTo>
                <a:cubicBezTo>
                  <a:pt x="705096" y="3855488"/>
                  <a:pt x="723612" y="3860136"/>
                  <a:pt x="747234" y="3860136"/>
                </a:cubicBezTo>
                <a:lnTo>
                  <a:pt x="752721" y="3860136"/>
                </a:lnTo>
                <a:lnTo>
                  <a:pt x="752721" y="3842306"/>
                </a:lnTo>
                <a:cubicBezTo>
                  <a:pt x="751806" y="3842458"/>
                  <a:pt x="750816" y="3842534"/>
                  <a:pt x="749749" y="3842534"/>
                </a:cubicBezTo>
                <a:cubicBezTo>
                  <a:pt x="748682" y="3842534"/>
                  <a:pt x="747158" y="3842534"/>
                  <a:pt x="745177" y="3842534"/>
                </a:cubicBezTo>
                <a:cubicBezTo>
                  <a:pt x="728108" y="3842534"/>
                  <a:pt x="715002" y="3839448"/>
                  <a:pt x="705858" y="3833276"/>
                </a:cubicBezTo>
                <a:cubicBezTo>
                  <a:pt x="696714" y="3827104"/>
                  <a:pt x="692142" y="3818302"/>
                  <a:pt x="692142" y="3806873"/>
                </a:cubicBezTo>
                <a:cubicBezTo>
                  <a:pt x="692142" y="3798186"/>
                  <a:pt x="695304" y="3791366"/>
                  <a:pt x="701628" y="3786413"/>
                </a:cubicBezTo>
                <a:cubicBezTo>
                  <a:pt x="707953" y="3781460"/>
                  <a:pt x="716830" y="3778983"/>
                  <a:pt x="728260" y="3778983"/>
                </a:cubicBezTo>
                <a:cubicBezTo>
                  <a:pt x="731156" y="3778983"/>
                  <a:pt x="734585" y="3779136"/>
                  <a:pt x="738547" y="3779441"/>
                </a:cubicBezTo>
                <a:cubicBezTo>
                  <a:pt x="742510" y="3779745"/>
                  <a:pt x="747082" y="3780279"/>
                  <a:pt x="752263" y="3781041"/>
                </a:cubicBezTo>
                <a:lnTo>
                  <a:pt x="747691" y="3715204"/>
                </a:lnTo>
                <a:close/>
                <a:moveTo>
                  <a:pt x="4837242" y="3671246"/>
                </a:moveTo>
                <a:lnTo>
                  <a:pt x="4696757" y="3676161"/>
                </a:lnTo>
                <a:lnTo>
                  <a:pt x="4696757" y="3711384"/>
                </a:lnTo>
                <a:lnTo>
                  <a:pt x="4819629" y="3711384"/>
                </a:lnTo>
                <a:cubicBezTo>
                  <a:pt x="4820176" y="3714115"/>
                  <a:pt x="4820448" y="3716845"/>
                  <a:pt x="4820448" y="3719576"/>
                </a:cubicBezTo>
                <a:cubicBezTo>
                  <a:pt x="4820448" y="3722033"/>
                  <a:pt x="4820448" y="3724491"/>
                  <a:pt x="4820448" y="3726948"/>
                </a:cubicBezTo>
                <a:cubicBezTo>
                  <a:pt x="4820448" y="3732955"/>
                  <a:pt x="4820176" y="3738962"/>
                  <a:pt x="4819629" y="3744969"/>
                </a:cubicBezTo>
                <a:cubicBezTo>
                  <a:pt x="4819083" y="3750977"/>
                  <a:pt x="4818127" y="3757803"/>
                  <a:pt x="4816762" y="3765448"/>
                </a:cubicBezTo>
                <a:lnTo>
                  <a:pt x="4704538" y="3765448"/>
                </a:lnTo>
                <a:lnTo>
                  <a:pt x="4704538" y="3800672"/>
                </a:lnTo>
                <a:lnTo>
                  <a:pt x="4811847" y="3800672"/>
                </a:lnTo>
                <a:cubicBezTo>
                  <a:pt x="4807478" y="3837260"/>
                  <a:pt x="4797375" y="3867979"/>
                  <a:pt x="4781539" y="3892826"/>
                </a:cubicBezTo>
                <a:cubicBezTo>
                  <a:pt x="4765702" y="3917673"/>
                  <a:pt x="4743858" y="3936650"/>
                  <a:pt x="4716007" y="3949757"/>
                </a:cubicBezTo>
                <a:lnTo>
                  <a:pt x="4733618" y="3980066"/>
                </a:lnTo>
                <a:cubicBezTo>
                  <a:pt x="4774030" y="3961771"/>
                  <a:pt x="4804202" y="3929005"/>
                  <a:pt x="4824134" y="3881767"/>
                </a:cubicBezTo>
                <a:cubicBezTo>
                  <a:pt x="4844067" y="3834530"/>
                  <a:pt x="4854306" y="3771319"/>
                  <a:pt x="4854852" y="3692134"/>
                </a:cubicBezTo>
                <a:close/>
                <a:moveTo>
                  <a:pt x="8392646" y="3629724"/>
                </a:moveTo>
                <a:lnTo>
                  <a:pt x="8392646" y="3646869"/>
                </a:lnTo>
                <a:lnTo>
                  <a:pt x="8446595" y="3646869"/>
                </a:lnTo>
                <a:lnTo>
                  <a:pt x="8448195" y="3676587"/>
                </a:lnTo>
                <a:cubicBezTo>
                  <a:pt x="8446976" y="3676587"/>
                  <a:pt x="8445719" y="3676549"/>
                  <a:pt x="8444423" y="3676473"/>
                </a:cubicBezTo>
                <a:cubicBezTo>
                  <a:pt x="8443128" y="3676397"/>
                  <a:pt x="8441109" y="3676358"/>
                  <a:pt x="8438365" y="3676358"/>
                </a:cubicBezTo>
                <a:cubicBezTo>
                  <a:pt x="8423735" y="3676358"/>
                  <a:pt x="8411695" y="3680626"/>
                  <a:pt x="8402247" y="3689160"/>
                </a:cubicBezTo>
                <a:cubicBezTo>
                  <a:pt x="8392950" y="3697542"/>
                  <a:pt x="8388302" y="3708667"/>
                  <a:pt x="8388302" y="3722536"/>
                </a:cubicBezTo>
                <a:cubicBezTo>
                  <a:pt x="8388302" y="3738690"/>
                  <a:pt x="8395008" y="3751415"/>
                  <a:pt x="8408419" y="3760712"/>
                </a:cubicBezTo>
                <a:cubicBezTo>
                  <a:pt x="8421830" y="3770008"/>
                  <a:pt x="8440347" y="3774656"/>
                  <a:pt x="8463969" y="3774656"/>
                </a:cubicBezTo>
                <a:lnTo>
                  <a:pt x="8469455" y="3774656"/>
                </a:lnTo>
                <a:lnTo>
                  <a:pt x="8469455" y="3756826"/>
                </a:lnTo>
                <a:cubicBezTo>
                  <a:pt x="8468541" y="3756978"/>
                  <a:pt x="8467550" y="3757054"/>
                  <a:pt x="8466483" y="3757054"/>
                </a:cubicBezTo>
                <a:cubicBezTo>
                  <a:pt x="8465416" y="3757054"/>
                  <a:pt x="8463892" y="3757054"/>
                  <a:pt x="8461911" y="3757054"/>
                </a:cubicBezTo>
                <a:cubicBezTo>
                  <a:pt x="8444842" y="3757054"/>
                  <a:pt x="8431736" y="3753968"/>
                  <a:pt x="8422592" y="3747796"/>
                </a:cubicBezTo>
                <a:cubicBezTo>
                  <a:pt x="8413448" y="3741624"/>
                  <a:pt x="8408876" y="3732822"/>
                  <a:pt x="8408876" y="3721393"/>
                </a:cubicBezTo>
                <a:cubicBezTo>
                  <a:pt x="8408876" y="3712706"/>
                  <a:pt x="8412038" y="3705886"/>
                  <a:pt x="8418363" y="3700933"/>
                </a:cubicBezTo>
                <a:cubicBezTo>
                  <a:pt x="8424688" y="3695980"/>
                  <a:pt x="8433565" y="3693503"/>
                  <a:pt x="8444995" y="3693503"/>
                </a:cubicBezTo>
                <a:cubicBezTo>
                  <a:pt x="8447890" y="3693503"/>
                  <a:pt x="8451319" y="3693656"/>
                  <a:pt x="8455282" y="3693961"/>
                </a:cubicBezTo>
                <a:cubicBezTo>
                  <a:pt x="8459244" y="3694265"/>
                  <a:pt x="8463816" y="3694799"/>
                  <a:pt x="8468998" y="3695561"/>
                </a:cubicBezTo>
                <a:lnTo>
                  <a:pt x="8464426" y="3629724"/>
                </a:lnTo>
                <a:close/>
                <a:moveTo>
                  <a:pt x="4100873" y="3626748"/>
                </a:moveTo>
                <a:lnTo>
                  <a:pt x="4100873" y="3643893"/>
                </a:lnTo>
                <a:lnTo>
                  <a:pt x="4154822" y="3643893"/>
                </a:lnTo>
                <a:lnTo>
                  <a:pt x="4156422" y="3673611"/>
                </a:lnTo>
                <a:cubicBezTo>
                  <a:pt x="4155203" y="3673611"/>
                  <a:pt x="4153946" y="3673573"/>
                  <a:pt x="4152650" y="3673497"/>
                </a:cubicBezTo>
                <a:cubicBezTo>
                  <a:pt x="4151355" y="3673421"/>
                  <a:pt x="4149336" y="3673382"/>
                  <a:pt x="4146593" y="3673382"/>
                </a:cubicBezTo>
                <a:cubicBezTo>
                  <a:pt x="4131962" y="3673382"/>
                  <a:pt x="4119923" y="3677650"/>
                  <a:pt x="4110474" y="3686184"/>
                </a:cubicBezTo>
                <a:cubicBezTo>
                  <a:pt x="4101177" y="3694566"/>
                  <a:pt x="4096529" y="3705691"/>
                  <a:pt x="4096529" y="3719560"/>
                </a:cubicBezTo>
                <a:cubicBezTo>
                  <a:pt x="4096529" y="3735714"/>
                  <a:pt x="4103235" y="3748439"/>
                  <a:pt x="4116646" y="3757736"/>
                </a:cubicBezTo>
                <a:cubicBezTo>
                  <a:pt x="4130057" y="3767032"/>
                  <a:pt x="4148574" y="3771680"/>
                  <a:pt x="4172196" y="3771680"/>
                </a:cubicBezTo>
                <a:lnTo>
                  <a:pt x="4177682" y="3771680"/>
                </a:lnTo>
                <a:lnTo>
                  <a:pt x="4177682" y="3753850"/>
                </a:lnTo>
                <a:cubicBezTo>
                  <a:pt x="4176768" y="3754002"/>
                  <a:pt x="4175777" y="3754078"/>
                  <a:pt x="4174711" y="3754078"/>
                </a:cubicBezTo>
                <a:cubicBezTo>
                  <a:pt x="4173644" y="3754078"/>
                  <a:pt x="4172120" y="3754078"/>
                  <a:pt x="4170139" y="3754078"/>
                </a:cubicBezTo>
                <a:cubicBezTo>
                  <a:pt x="4153070" y="3754078"/>
                  <a:pt x="4139963" y="3750992"/>
                  <a:pt x="4130819" y="3744820"/>
                </a:cubicBezTo>
                <a:cubicBezTo>
                  <a:pt x="4121675" y="3738648"/>
                  <a:pt x="4117103" y="3729846"/>
                  <a:pt x="4117103" y="3718417"/>
                </a:cubicBezTo>
                <a:cubicBezTo>
                  <a:pt x="4117103" y="3709730"/>
                  <a:pt x="4120266" y="3702910"/>
                  <a:pt x="4126590" y="3697957"/>
                </a:cubicBezTo>
                <a:cubicBezTo>
                  <a:pt x="4132915" y="3693004"/>
                  <a:pt x="4141792" y="3690527"/>
                  <a:pt x="4153222" y="3690527"/>
                </a:cubicBezTo>
                <a:cubicBezTo>
                  <a:pt x="4156118" y="3690527"/>
                  <a:pt x="4159547" y="3690680"/>
                  <a:pt x="4163509" y="3690985"/>
                </a:cubicBezTo>
                <a:cubicBezTo>
                  <a:pt x="4167472" y="3691289"/>
                  <a:pt x="4172043" y="3691823"/>
                  <a:pt x="4177225" y="3692585"/>
                </a:cubicBezTo>
                <a:lnTo>
                  <a:pt x="4172653" y="3626748"/>
                </a:lnTo>
                <a:close/>
                <a:moveTo>
                  <a:pt x="2944370" y="3623764"/>
                </a:moveTo>
                <a:lnTo>
                  <a:pt x="2944370" y="3672913"/>
                </a:lnTo>
                <a:lnTo>
                  <a:pt x="2911452" y="3672913"/>
                </a:lnTo>
                <a:lnTo>
                  <a:pt x="2911452" y="3692344"/>
                </a:lnTo>
                <a:lnTo>
                  <a:pt x="2944370" y="3692344"/>
                </a:lnTo>
                <a:cubicBezTo>
                  <a:pt x="2943303" y="3715204"/>
                  <a:pt x="2939912" y="3735321"/>
                  <a:pt x="2934198" y="3752694"/>
                </a:cubicBezTo>
                <a:cubicBezTo>
                  <a:pt x="2928483" y="3770068"/>
                  <a:pt x="2920596" y="3785384"/>
                  <a:pt x="2910538" y="3798643"/>
                </a:cubicBezTo>
                <a:lnTo>
                  <a:pt x="2923111" y="3813045"/>
                </a:lnTo>
                <a:cubicBezTo>
                  <a:pt x="2934998" y="3797957"/>
                  <a:pt x="2944066" y="3780393"/>
                  <a:pt x="2950314" y="3760352"/>
                </a:cubicBezTo>
                <a:cubicBezTo>
                  <a:pt x="2956562" y="3740312"/>
                  <a:pt x="2960296" y="3717414"/>
                  <a:pt x="2961515" y="3691658"/>
                </a:cubicBezTo>
                <a:lnTo>
                  <a:pt x="2980260" y="3691658"/>
                </a:lnTo>
                <a:cubicBezTo>
                  <a:pt x="2980260" y="3709032"/>
                  <a:pt x="2980184" y="3723205"/>
                  <a:pt x="2980032" y="3734178"/>
                </a:cubicBezTo>
                <a:cubicBezTo>
                  <a:pt x="2979879" y="3745150"/>
                  <a:pt x="2979651" y="3753837"/>
                  <a:pt x="2979346" y="3760238"/>
                </a:cubicBezTo>
                <a:cubicBezTo>
                  <a:pt x="2979041" y="3766639"/>
                  <a:pt x="2978737" y="3771325"/>
                  <a:pt x="2978432" y="3774297"/>
                </a:cubicBezTo>
                <a:cubicBezTo>
                  <a:pt x="2978127" y="3777269"/>
                  <a:pt x="2977822" y="3779441"/>
                  <a:pt x="2977517" y="3780812"/>
                </a:cubicBezTo>
                <a:cubicBezTo>
                  <a:pt x="2976908" y="3783860"/>
                  <a:pt x="2975726" y="3785956"/>
                  <a:pt x="2973974" y="3787099"/>
                </a:cubicBezTo>
                <a:cubicBezTo>
                  <a:pt x="2972221" y="3788242"/>
                  <a:pt x="2969821" y="3788813"/>
                  <a:pt x="2966773" y="3788813"/>
                </a:cubicBezTo>
                <a:lnTo>
                  <a:pt x="2957858" y="3788813"/>
                </a:lnTo>
                <a:lnTo>
                  <a:pt x="2958772" y="3809387"/>
                </a:lnTo>
                <a:lnTo>
                  <a:pt x="2969516" y="3809387"/>
                </a:lnTo>
                <a:cubicBezTo>
                  <a:pt x="2976831" y="3809387"/>
                  <a:pt x="2982470" y="3807139"/>
                  <a:pt x="2986433" y="3802643"/>
                </a:cubicBezTo>
                <a:cubicBezTo>
                  <a:pt x="2990395" y="3798148"/>
                  <a:pt x="2993328" y="3792356"/>
                  <a:pt x="2995234" y="3785270"/>
                </a:cubicBezTo>
                <a:cubicBezTo>
                  <a:pt x="2997139" y="3778183"/>
                  <a:pt x="2998244" y="3770297"/>
                  <a:pt x="2998548" y="3761610"/>
                </a:cubicBezTo>
                <a:cubicBezTo>
                  <a:pt x="2998853" y="3752923"/>
                  <a:pt x="2999006" y="3744465"/>
                  <a:pt x="2999006" y="3736235"/>
                </a:cubicBezTo>
                <a:lnTo>
                  <a:pt x="2999006" y="3671999"/>
                </a:lnTo>
                <a:lnTo>
                  <a:pt x="2962430" y="3671999"/>
                </a:lnTo>
                <a:lnTo>
                  <a:pt x="2962430" y="3623764"/>
                </a:lnTo>
                <a:close/>
                <a:moveTo>
                  <a:pt x="11507910" y="3621453"/>
                </a:moveTo>
                <a:lnTo>
                  <a:pt x="11367426" y="3626368"/>
                </a:lnTo>
                <a:lnTo>
                  <a:pt x="11367426" y="3661591"/>
                </a:lnTo>
                <a:lnTo>
                  <a:pt x="11490298" y="3661591"/>
                </a:lnTo>
                <a:cubicBezTo>
                  <a:pt x="11490844" y="3664322"/>
                  <a:pt x="11491117" y="3667052"/>
                  <a:pt x="11491117" y="3669783"/>
                </a:cubicBezTo>
                <a:cubicBezTo>
                  <a:pt x="11491117" y="3672240"/>
                  <a:pt x="11491117" y="3674698"/>
                  <a:pt x="11491117" y="3677155"/>
                </a:cubicBezTo>
                <a:cubicBezTo>
                  <a:pt x="11491117" y="3683162"/>
                  <a:pt x="11490844" y="3689169"/>
                  <a:pt x="11490298" y="3695176"/>
                </a:cubicBezTo>
                <a:cubicBezTo>
                  <a:pt x="11489752" y="3701184"/>
                  <a:pt x="11488796" y="3708010"/>
                  <a:pt x="11487431" y="3715655"/>
                </a:cubicBezTo>
                <a:lnTo>
                  <a:pt x="11375208" y="3715655"/>
                </a:lnTo>
                <a:lnTo>
                  <a:pt x="11375208" y="3750879"/>
                </a:lnTo>
                <a:lnTo>
                  <a:pt x="11482516" y="3750879"/>
                </a:lnTo>
                <a:cubicBezTo>
                  <a:pt x="11478148" y="3787467"/>
                  <a:pt x="11468045" y="3818186"/>
                  <a:pt x="11452208" y="3843033"/>
                </a:cubicBezTo>
                <a:cubicBezTo>
                  <a:pt x="11436371" y="3867880"/>
                  <a:pt x="11414527" y="3886857"/>
                  <a:pt x="11386676" y="3899964"/>
                </a:cubicBezTo>
                <a:lnTo>
                  <a:pt x="11404288" y="3930273"/>
                </a:lnTo>
                <a:cubicBezTo>
                  <a:pt x="11444699" y="3911978"/>
                  <a:pt x="11474871" y="3879212"/>
                  <a:pt x="11494804" y="3831974"/>
                </a:cubicBezTo>
                <a:cubicBezTo>
                  <a:pt x="11514736" y="3784737"/>
                  <a:pt x="11524976" y="3721526"/>
                  <a:pt x="11525522" y="3642341"/>
                </a:cubicBezTo>
                <a:close/>
                <a:moveTo>
                  <a:pt x="10475792" y="3533000"/>
                </a:moveTo>
                <a:lnTo>
                  <a:pt x="10322202" y="3540781"/>
                </a:lnTo>
                <a:lnTo>
                  <a:pt x="10323840" y="3576005"/>
                </a:lnTo>
                <a:lnTo>
                  <a:pt x="10461457" y="3571499"/>
                </a:lnTo>
                <a:cubicBezTo>
                  <a:pt x="10458181" y="3583240"/>
                  <a:pt x="10453607" y="3595186"/>
                  <a:pt x="10447736" y="3607337"/>
                </a:cubicBezTo>
                <a:cubicBezTo>
                  <a:pt x="10441866" y="3619488"/>
                  <a:pt x="10434152" y="3632526"/>
                  <a:pt x="10424596" y="3646451"/>
                </a:cubicBezTo>
                <a:lnTo>
                  <a:pt x="10424596" y="3598531"/>
                </a:lnTo>
                <a:lnTo>
                  <a:pt x="10392649" y="3598531"/>
                </a:lnTo>
                <a:lnTo>
                  <a:pt x="10392649" y="3670616"/>
                </a:lnTo>
                <a:cubicBezTo>
                  <a:pt x="10392649" y="3703655"/>
                  <a:pt x="10388894" y="3732667"/>
                  <a:pt x="10381385" y="3757651"/>
                </a:cubicBezTo>
                <a:cubicBezTo>
                  <a:pt x="10373876" y="3782635"/>
                  <a:pt x="10362204" y="3803728"/>
                  <a:pt x="10346367" y="3820930"/>
                </a:cubicBezTo>
                <a:lnTo>
                  <a:pt x="10368893" y="3847962"/>
                </a:lnTo>
                <a:cubicBezTo>
                  <a:pt x="10388007" y="3827484"/>
                  <a:pt x="10402069" y="3802158"/>
                  <a:pt x="10411080" y="3771986"/>
                </a:cubicBezTo>
                <a:cubicBezTo>
                  <a:pt x="10420090" y="3741814"/>
                  <a:pt x="10424596" y="3706932"/>
                  <a:pt x="10424596" y="3667340"/>
                </a:cubicBezTo>
                <a:lnTo>
                  <a:pt x="10438931" y="3683313"/>
                </a:lnTo>
                <a:cubicBezTo>
                  <a:pt x="10444119" y="3676487"/>
                  <a:pt x="10449238" y="3668978"/>
                  <a:pt x="10454290" y="3660787"/>
                </a:cubicBezTo>
                <a:cubicBezTo>
                  <a:pt x="10459341" y="3652595"/>
                  <a:pt x="10464393" y="3643653"/>
                  <a:pt x="10469444" y="3633959"/>
                </a:cubicBezTo>
                <a:cubicBezTo>
                  <a:pt x="10474495" y="3624266"/>
                  <a:pt x="10479479" y="3613617"/>
                  <a:pt x="10484393" y="3602013"/>
                </a:cubicBezTo>
                <a:cubicBezTo>
                  <a:pt x="10489308" y="3590408"/>
                  <a:pt x="10494496" y="3577506"/>
                  <a:pt x="10499957" y="3563308"/>
                </a:cubicBezTo>
                <a:close/>
                <a:moveTo>
                  <a:pt x="5864086" y="3528957"/>
                </a:moveTo>
                <a:cubicBezTo>
                  <a:pt x="5861191" y="3554103"/>
                  <a:pt x="5857495" y="3575363"/>
                  <a:pt x="5852999" y="3592736"/>
                </a:cubicBezTo>
                <a:cubicBezTo>
                  <a:pt x="5848503" y="3610110"/>
                  <a:pt x="5842979" y="3624283"/>
                  <a:pt x="5836426" y="3635256"/>
                </a:cubicBezTo>
                <a:lnTo>
                  <a:pt x="5849913" y="3646686"/>
                </a:lnTo>
                <a:cubicBezTo>
                  <a:pt x="5854028" y="3640133"/>
                  <a:pt x="5857571" y="3633199"/>
                  <a:pt x="5860544" y="3625883"/>
                </a:cubicBezTo>
                <a:cubicBezTo>
                  <a:pt x="5863515" y="3618568"/>
                  <a:pt x="5865915" y="3610339"/>
                  <a:pt x="5867744" y="3601194"/>
                </a:cubicBezTo>
                <a:lnTo>
                  <a:pt x="5897233" y="3601194"/>
                </a:lnTo>
                <a:cubicBezTo>
                  <a:pt x="5895405" y="3627560"/>
                  <a:pt x="5891672" y="3649924"/>
                  <a:pt x="5886033" y="3668289"/>
                </a:cubicBezTo>
                <a:cubicBezTo>
                  <a:pt x="5880393" y="3686653"/>
                  <a:pt x="5872546" y="3700940"/>
                  <a:pt x="5862486" y="3711151"/>
                </a:cubicBezTo>
                <a:lnTo>
                  <a:pt x="5876659" y="3723495"/>
                </a:lnTo>
                <a:cubicBezTo>
                  <a:pt x="5887327" y="3710999"/>
                  <a:pt x="5895786" y="3694540"/>
                  <a:pt x="5902034" y="3674118"/>
                </a:cubicBezTo>
                <a:cubicBezTo>
                  <a:pt x="5908282" y="3653696"/>
                  <a:pt x="5912321" y="3629389"/>
                  <a:pt x="5914151" y="3601194"/>
                </a:cubicBezTo>
                <a:lnTo>
                  <a:pt x="5939983" y="3601194"/>
                </a:lnTo>
                <a:lnTo>
                  <a:pt x="5939983" y="3581535"/>
                </a:lnTo>
                <a:lnTo>
                  <a:pt x="5873002" y="3581535"/>
                </a:lnTo>
                <a:cubicBezTo>
                  <a:pt x="5875135" y="3571324"/>
                  <a:pt x="5876888" y="3562142"/>
                  <a:pt x="5878260" y="3553989"/>
                </a:cubicBezTo>
                <a:cubicBezTo>
                  <a:pt x="5879631" y="3545836"/>
                  <a:pt x="5880622" y="3539244"/>
                  <a:pt x="5881231" y="3534215"/>
                </a:cubicBezTo>
                <a:close/>
                <a:moveTo>
                  <a:pt x="10918990" y="3527393"/>
                </a:moveTo>
                <a:lnTo>
                  <a:pt x="10918990" y="3544538"/>
                </a:lnTo>
                <a:lnTo>
                  <a:pt x="10972940" y="3544538"/>
                </a:lnTo>
                <a:lnTo>
                  <a:pt x="10974540" y="3574256"/>
                </a:lnTo>
                <a:cubicBezTo>
                  <a:pt x="10973321" y="3574256"/>
                  <a:pt x="10972064" y="3574218"/>
                  <a:pt x="10970768" y="3574142"/>
                </a:cubicBezTo>
                <a:cubicBezTo>
                  <a:pt x="10969473" y="3574066"/>
                  <a:pt x="10967454" y="3574027"/>
                  <a:pt x="10964710" y="3574027"/>
                </a:cubicBezTo>
                <a:cubicBezTo>
                  <a:pt x="10950080" y="3574027"/>
                  <a:pt x="10938040" y="3578295"/>
                  <a:pt x="10928592" y="3586829"/>
                </a:cubicBezTo>
                <a:cubicBezTo>
                  <a:pt x="10919295" y="3595211"/>
                  <a:pt x="10914647" y="3606336"/>
                  <a:pt x="10914647" y="3620205"/>
                </a:cubicBezTo>
                <a:cubicBezTo>
                  <a:pt x="10914647" y="3636359"/>
                  <a:pt x="10921353" y="3649084"/>
                  <a:pt x="10934764" y="3658381"/>
                </a:cubicBezTo>
                <a:cubicBezTo>
                  <a:pt x="10948175" y="3667677"/>
                  <a:pt x="10966692" y="3672325"/>
                  <a:pt x="10990314" y="3672325"/>
                </a:cubicBezTo>
                <a:lnTo>
                  <a:pt x="10995800" y="3672325"/>
                </a:lnTo>
                <a:lnTo>
                  <a:pt x="10995800" y="3654495"/>
                </a:lnTo>
                <a:cubicBezTo>
                  <a:pt x="10994886" y="3654647"/>
                  <a:pt x="10993895" y="3654723"/>
                  <a:pt x="10992828" y="3654723"/>
                </a:cubicBezTo>
                <a:cubicBezTo>
                  <a:pt x="10991761" y="3654723"/>
                  <a:pt x="10990237" y="3654723"/>
                  <a:pt x="10988256" y="3654723"/>
                </a:cubicBezTo>
                <a:cubicBezTo>
                  <a:pt x="10971187" y="3654723"/>
                  <a:pt x="10958081" y="3651637"/>
                  <a:pt x="10948937" y="3645465"/>
                </a:cubicBezTo>
                <a:cubicBezTo>
                  <a:pt x="10939793" y="3639293"/>
                  <a:pt x="10935221" y="3630491"/>
                  <a:pt x="10935221" y="3619062"/>
                </a:cubicBezTo>
                <a:cubicBezTo>
                  <a:pt x="10935221" y="3610375"/>
                  <a:pt x="10938383" y="3603555"/>
                  <a:pt x="10944708" y="3598602"/>
                </a:cubicBezTo>
                <a:cubicBezTo>
                  <a:pt x="10951032" y="3593649"/>
                  <a:pt x="10959910" y="3591172"/>
                  <a:pt x="10971340" y="3591172"/>
                </a:cubicBezTo>
                <a:cubicBezTo>
                  <a:pt x="10974235" y="3591172"/>
                  <a:pt x="10977664" y="3591325"/>
                  <a:pt x="10981627" y="3591630"/>
                </a:cubicBezTo>
                <a:cubicBezTo>
                  <a:pt x="10985589" y="3591934"/>
                  <a:pt x="10990161" y="3592468"/>
                  <a:pt x="10995343" y="3593230"/>
                </a:cubicBezTo>
                <a:lnTo>
                  <a:pt x="10990771" y="3527393"/>
                </a:lnTo>
                <a:close/>
                <a:moveTo>
                  <a:pt x="3718441" y="3526332"/>
                </a:moveTo>
                <a:lnTo>
                  <a:pt x="3564850" y="3534113"/>
                </a:lnTo>
                <a:lnTo>
                  <a:pt x="3566489" y="3569337"/>
                </a:lnTo>
                <a:lnTo>
                  <a:pt x="3704106" y="3564831"/>
                </a:lnTo>
                <a:cubicBezTo>
                  <a:pt x="3700829" y="3576572"/>
                  <a:pt x="3696256" y="3588518"/>
                  <a:pt x="3690386" y="3600669"/>
                </a:cubicBezTo>
                <a:cubicBezTo>
                  <a:pt x="3684515" y="3612820"/>
                  <a:pt x="3676801" y="3625858"/>
                  <a:pt x="3667244" y="3639783"/>
                </a:cubicBezTo>
                <a:lnTo>
                  <a:pt x="3667244" y="3591863"/>
                </a:lnTo>
                <a:lnTo>
                  <a:pt x="3635298" y="3591863"/>
                </a:lnTo>
                <a:lnTo>
                  <a:pt x="3635298" y="3663948"/>
                </a:lnTo>
                <a:cubicBezTo>
                  <a:pt x="3635298" y="3696987"/>
                  <a:pt x="3631544" y="3725999"/>
                  <a:pt x="3624034" y="3750983"/>
                </a:cubicBezTo>
                <a:cubicBezTo>
                  <a:pt x="3616526" y="3775967"/>
                  <a:pt x="3604852" y="3797060"/>
                  <a:pt x="3589016" y="3814262"/>
                </a:cubicBezTo>
                <a:lnTo>
                  <a:pt x="3611542" y="3841294"/>
                </a:lnTo>
                <a:cubicBezTo>
                  <a:pt x="3630656" y="3820816"/>
                  <a:pt x="3644718" y="3795490"/>
                  <a:pt x="3653728" y="3765318"/>
                </a:cubicBezTo>
                <a:cubicBezTo>
                  <a:pt x="3662739" y="3735146"/>
                  <a:pt x="3667244" y="3700264"/>
                  <a:pt x="3667244" y="3660672"/>
                </a:cubicBezTo>
                <a:lnTo>
                  <a:pt x="3681580" y="3676645"/>
                </a:lnTo>
                <a:cubicBezTo>
                  <a:pt x="3686767" y="3669819"/>
                  <a:pt x="3691887" y="3662310"/>
                  <a:pt x="3696938" y="3654119"/>
                </a:cubicBezTo>
                <a:cubicBezTo>
                  <a:pt x="3701989" y="3645927"/>
                  <a:pt x="3707041" y="3636985"/>
                  <a:pt x="3712092" y="3627291"/>
                </a:cubicBezTo>
                <a:cubicBezTo>
                  <a:pt x="3717144" y="3617598"/>
                  <a:pt x="3722127" y="3606949"/>
                  <a:pt x="3727043" y="3595345"/>
                </a:cubicBezTo>
                <a:cubicBezTo>
                  <a:pt x="3731957" y="3583740"/>
                  <a:pt x="3737145" y="3570839"/>
                  <a:pt x="3742605" y="3556640"/>
                </a:cubicBezTo>
                <a:close/>
                <a:moveTo>
                  <a:pt x="2234932" y="3449958"/>
                </a:moveTo>
                <a:cubicBezTo>
                  <a:pt x="2208993" y="3522316"/>
                  <a:pt x="2172677" y="3578837"/>
                  <a:pt x="2125985" y="3619521"/>
                </a:cubicBezTo>
                <a:lnTo>
                  <a:pt x="2143597" y="3646553"/>
                </a:lnTo>
                <a:cubicBezTo>
                  <a:pt x="2153153" y="3636996"/>
                  <a:pt x="2162232" y="3627440"/>
                  <a:pt x="2170834" y="3617883"/>
                </a:cubicBezTo>
                <a:cubicBezTo>
                  <a:pt x="2179435" y="3608326"/>
                  <a:pt x="2187421" y="3598087"/>
                  <a:pt x="2194794" y="3587165"/>
                </a:cubicBezTo>
                <a:lnTo>
                  <a:pt x="2194794" y="3728059"/>
                </a:lnTo>
                <a:lnTo>
                  <a:pt x="2222235" y="3728059"/>
                </a:lnTo>
                <a:lnTo>
                  <a:pt x="2222235" y="3547436"/>
                </a:lnTo>
                <a:cubicBezTo>
                  <a:pt x="2226057" y="3540064"/>
                  <a:pt x="2230016" y="3532555"/>
                  <a:pt x="2234113" y="3524910"/>
                </a:cubicBezTo>
                <a:cubicBezTo>
                  <a:pt x="2238209" y="3517264"/>
                  <a:pt x="2242031" y="3509892"/>
                  <a:pt x="2245581" y="3502793"/>
                </a:cubicBezTo>
                <a:cubicBezTo>
                  <a:pt x="2249131" y="3495693"/>
                  <a:pt x="2252203" y="3489072"/>
                  <a:pt x="2254796" y="3482929"/>
                </a:cubicBezTo>
                <a:cubicBezTo>
                  <a:pt x="2257390" y="3476784"/>
                  <a:pt x="2259234" y="3471665"/>
                  <a:pt x="2260326" y="3467569"/>
                </a:cubicBezTo>
                <a:close/>
                <a:moveTo>
                  <a:pt x="2923111" y="3409947"/>
                </a:moveTo>
                <a:lnTo>
                  <a:pt x="2910538" y="3417948"/>
                </a:lnTo>
                <a:lnTo>
                  <a:pt x="2923111" y="3461839"/>
                </a:lnTo>
                <a:lnTo>
                  <a:pt x="2935683" y="3454524"/>
                </a:lnTo>
                <a:close/>
                <a:moveTo>
                  <a:pt x="1218134" y="3409819"/>
                </a:moveTo>
                <a:lnTo>
                  <a:pt x="1077649" y="3414734"/>
                </a:lnTo>
                <a:lnTo>
                  <a:pt x="1077649" y="3449958"/>
                </a:lnTo>
                <a:lnTo>
                  <a:pt x="1200522" y="3449958"/>
                </a:lnTo>
                <a:cubicBezTo>
                  <a:pt x="1201068" y="3452688"/>
                  <a:pt x="1201341" y="3455419"/>
                  <a:pt x="1201341" y="3458149"/>
                </a:cubicBezTo>
                <a:cubicBezTo>
                  <a:pt x="1201341" y="3460606"/>
                  <a:pt x="1201341" y="3463064"/>
                  <a:pt x="1201341" y="3465521"/>
                </a:cubicBezTo>
                <a:cubicBezTo>
                  <a:pt x="1201341" y="3471528"/>
                  <a:pt x="1201068" y="3477535"/>
                  <a:pt x="1200522" y="3483542"/>
                </a:cubicBezTo>
                <a:cubicBezTo>
                  <a:pt x="1199976" y="3489550"/>
                  <a:pt x="1199020" y="3496376"/>
                  <a:pt x="1197655" y="3504021"/>
                </a:cubicBezTo>
                <a:lnTo>
                  <a:pt x="1085431" y="3504021"/>
                </a:lnTo>
                <a:lnTo>
                  <a:pt x="1085431" y="3539245"/>
                </a:lnTo>
                <a:lnTo>
                  <a:pt x="1192740" y="3539245"/>
                </a:lnTo>
                <a:cubicBezTo>
                  <a:pt x="1188371" y="3575833"/>
                  <a:pt x="1178268" y="3606551"/>
                  <a:pt x="1162431" y="3631399"/>
                </a:cubicBezTo>
                <a:cubicBezTo>
                  <a:pt x="1146595" y="3656247"/>
                  <a:pt x="1124751" y="3675223"/>
                  <a:pt x="1096899" y="3688330"/>
                </a:cubicBezTo>
                <a:lnTo>
                  <a:pt x="1114511" y="3718639"/>
                </a:lnTo>
                <a:cubicBezTo>
                  <a:pt x="1154923" y="3700344"/>
                  <a:pt x="1185095" y="3667578"/>
                  <a:pt x="1205027" y="3620340"/>
                </a:cubicBezTo>
                <a:cubicBezTo>
                  <a:pt x="1224960" y="3573103"/>
                  <a:pt x="1235199" y="3509892"/>
                  <a:pt x="1235745" y="3430708"/>
                </a:cubicBezTo>
                <a:close/>
                <a:moveTo>
                  <a:pt x="699228" y="3404689"/>
                </a:moveTo>
                <a:cubicBezTo>
                  <a:pt x="696333" y="3429835"/>
                  <a:pt x="692637" y="3451095"/>
                  <a:pt x="688141" y="3468468"/>
                </a:cubicBezTo>
                <a:cubicBezTo>
                  <a:pt x="683645" y="3485842"/>
                  <a:pt x="678121" y="3500016"/>
                  <a:pt x="671568" y="3510988"/>
                </a:cubicBezTo>
                <a:lnTo>
                  <a:pt x="685055" y="3522418"/>
                </a:lnTo>
                <a:cubicBezTo>
                  <a:pt x="689170" y="3515865"/>
                  <a:pt x="692713" y="3508931"/>
                  <a:pt x="695685" y="3501615"/>
                </a:cubicBezTo>
                <a:cubicBezTo>
                  <a:pt x="698657" y="3494300"/>
                  <a:pt x="701057" y="3486071"/>
                  <a:pt x="702886" y="3476926"/>
                </a:cubicBezTo>
                <a:lnTo>
                  <a:pt x="732375" y="3476926"/>
                </a:lnTo>
                <a:cubicBezTo>
                  <a:pt x="730546" y="3503292"/>
                  <a:pt x="726813" y="3525657"/>
                  <a:pt x="721174" y="3544021"/>
                </a:cubicBezTo>
                <a:cubicBezTo>
                  <a:pt x="715535" y="3562385"/>
                  <a:pt x="707686" y="3576672"/>
                  <a:pt x="697628" y="3586883"/>
                </a:cubicBezTo>
                <a:lnTo>
                  <a:pt x="711801" y="3599227"/>
                </a:lnTo>
                <a:cubicBezTo>
                  <a:pt x="722469" y="3586731"/>
                  <a:pt x="730927" y="3570272"/>
                  <a:pt x="737176" y="3549850"/>
                </a:cubicBezTo>
                <a:cubicBezTo>
                  <a:pt x="743424" y="3529428"/>
                  <a:pt x="747463" y="3505121"/>
                  <a:pt x="749292" y="3476926"/>
                </a:cubicBezTo>
                <a:lnTo>
                  <a:pt x="775123" y="3476926"/>
                </a:lnTo>
                <a:lnTo>
                  <a:pt x="775123" y="3457267"/>
                </a:lnTo>
                <a:lnTo>
                  <a:pt x="708144" y="3457267"/>
                </a:lnTo>
                <a:cubicBezTo>
                  <a:pt x="710277" y="3447056"/>
                  <a:pt x="712030" y="3437874"/>
                  <a:pt x="713401" y="3429721"/>
                </a:cubicBezTo>
                <a:cubicBezTo>
                  <a:pt x="714773" y="3421567"/>
                  <a:pt x="715764" y="3414976"/>
                  <a:pt x="716373" y="3409947"/>
                </a:cubicBezTo>
                <a:close/>
                <a:moveTo>
                  <a:pt x="2974088" y="3401032"/>
                </a:moveTo>
                <a:cubicBezTo>
                  <a:pt x="2974088" y="3433340"/>
                  <a:pt x="2970392" y="3460010"/>
                  <a:pt x="2963001" y="3481042"/>
                </a:cubicBezTo>
                <a:cubicBezTo>
                  <a:pt x="2955610" y="3502073"/>
                  <a:pt x="2944142" y="3517389"/>
                  <a:pt x="2928597" y="3526990"/>
                </a:cubicBezTo>
                <a:lnTo>
                  <a:pt x="2939112" y="3541163"/>
                </a:lnTo>
                <a:cubicBezTo>
                  <a:pt x="2947951" y="3535220"/>
                  <a:pt x="2955572" y="3527486"/>
                  <a:pt x="2961972" y="3517960"/>
                </a:cubicBezTo>
                <a:cubicBezTo>
                  <a:pt x="2968373" y="3508436"/>
                  <a:pt x="2973631" y="3497615"/>
                  <a:pt x="2977746" y="3485499"/>
                </a:cubicBezTo>
                <a:cubicBezTo>
                  <a:pt x="2981860" y="3473383"/>
                  <a:pt x="2984908" y="3460391"/>
                  <a:pt x="2986890" y="3446523"/>
                </a:cubicBezTo>
                <a:cubicBezTo>
                  <a:pt x="2988871" y="3432655"/>
                  <a:pt x="2989938" y="3418405"/>
                  <a:pt x="2990090" y="3403775"/>
                </a:cubicBezTo>
                <a:close/>
                <a:moveTo>
                  <a:pt x="2946428" y="3399203"/>
                </a:moveTo>
                <a:lnTo>
                  <a:pt x="2934769" y="3406290"/>
                </a:lnTo>
                <a:lnTo>
                  <a:pt x="2947342" y="3449266"/>
                </a:lnTo>
                <a:lnTo>
                  <a:pt x="2958772" y="3441265"/>
                </a:lnTo>
                <a:close/>
                <a:moveTo>
                  <a:pt x="6599612" y="3386194"/>
                </a:moveTo>
                <a:lnTo>
                  <a:pt x="6459128" y="3391109"/>
                </a:lnTo>
                <a:lnTo>
                  <a:pt x="6459128" y="3426333"/>
                </a:lnTo>
                <a:lnTo>
                  <a:pt x="6582000" y="3426333"/>
                </a:lnTo>
                <a:cubicBezTo>
                  <a:pt x="6582546" y="3429063"/>
                  <a:pt x="6582819" y="3431793"/>
                  <a:pt x="6582819" y="3434524"/>
                </a:cubicBezTo>
                <a:cubicBezTo>
                  <a:pt x="6582819" y="3436981"/>
                  <a:pt x="6582819" y="3439439"/>
                  <a:pt x="6582819" y="3441896"/>
                </a:cubicBezTo>
                <a:cubicBezTo>
                  <a:pt x="6582819" y="3447904"/>
                  <a:pt x="6582546" y="3453910"/>
                  <a:pt x="6582000" y="3459918"/>
                </a:cubicBezTo>
                <a:cubicBezTo>
                  <a:pt x="6581454" y="3465925"/>
                  <a:pt x="6580498" y="3472751"/>
                  <a:pt x="6579133" y="3480396"/>
                </a:cubicBezTo>
                <a:lnTo>
                  <a:pt x="6466909" y="3480396"/>
                </a:lnTo>
                <a:lnTo>
                  <a:pt x="6466909" y="3515620"/>
                </a:lnTo>
                <a:lnTo>
                  <a:pt x="6574218" y="3515620"/>
                </a:lnTo>
                <a:cubicBezTo>
                  <a:pt x="6569849" y="3552208"/>
                  <a:pt x="6559746" y="3582927"/>
                  <a:pt x="6543910" y="3607774"/>
                </a:cubicBezTo>
                <a:cubicBezTo>
                  <a:pt x="6528073" y="3632621"/>
                  <a:pt x="6506229" y="3651598"/>
                  <a:pt x="6478378" y="3664705"/>
                </a:cubicBezTo>
                <a:lnTo>
                  <a:pt x="6495989" y="3695014"/>
                </a:lnTo>
                <a:cubicBezTo>
                  <a:pt x="6536401" y="3676719"/>
                  <a:pt x="6566573" y="3643953"/>
                  <a:pt x="6586505" y="3596715"/>
                </a:cubicBezTo>
                <a:cubicBezTo>
                  <a:pt x="6606438" y="3549478"/>
                  <a:pt x="6616677" y="3486267"/>
                  <a:pt x="6617223" y="3407082"/>
                </a:cubicBezTo>
                <a:close/>
                <a:moveTo>
                  <a:pt x="5841912" y="3326493"/>
                </a:moveTo>
                <a:lnTo>
                  <a:pt x="5841912" y="3343410"/>
                </a:lnTo>
                <a:lnTo>
                  <a:pt x="5867744" y="3343410"/>
                </a:lnTo>
                <a:lnTo>
                  <a:pt x="5867744" y="3414047"/>
                </a:lnTo>
                <a:lnTo>
                  <a:pt x="5836426" y="3414047"/>
                </a:lnTo>
                <a:lnTo>
                  <a:pt x="5836426" y="3430964"/>
                </a:lnTo>
                <a:lnTo>
                  <a:pt x="5915064" y="3430964"/>
                </a:lnTo>
                <a:lnTo>
                  <a:pt x="5915064" y="3414047"/>
                </a:lnTo>
                <a:lnTo>
                  <a:pt x="5882832" y="3414047"/>
                </a:lnTo>
                <a:lnTo>
                  <a:pt x="5882832" y="3343410"/>
                </a:lnTo>
                <a:lnTo>
                  <a:pt x="5907063" y="3343410"/>
                </a:lnTo>
                <a:lnTo>
                  <a:pt x="5907063" y="3326493"/>
                </a:lnTo>
                <a:close/>
                <a:moveTo>
                  <a:pt x="8415963" y="3319209"/>
                </a:moveTo>
                <a:cubicBezTo>
                  <a:pt x="8413067" y="3344355"/>
                  <a:pt x="8409372" y="3365615"/>
                  <a:pt x="8404876" y="3382988"/>
                </a:cubicBezTo>
                <a:cubicBezTo>
                  <a:pt x="8400380" y="3400362"/>
                  <a:pt x="8394855" y="3414535"/>
                  <a:pt x="8388302" y="3425509"/>
                </a:cubicBezTo>
                <a:lnTo>
                  <a:pt x="8401790" y="3436938"/>
                </a:lnTo>
                <a:cubicBezTo>
                  <a:pt x="8405904" y="3430385"/>
                  <a:pt x="8409448" y="3423451"/>
                  <a:pt x="8412419" y="3416135"/>
                </a:cubicBezTo>
                <a:cubicBezTo>
                  <a:pt x="8415391" y="3408820"/>
                  <a:pt x="8417791" y="3400591"/>
                  <a:pt x="8419620" y="3391447"/>
                </a:cubicBezTo>
                <a:lnTo>
                  <a:pt x="8449110" y="3391447"/>
                </a:lnTo>
                <a:cubicBezTo>
                  <a:pt x="8447281" y="3417812"/>
                  <a:pt x="8443547" y="3440177"/>
                  <a:pt x="8437908" y="3458541"/>
                </a:cubicBezTo>
                <a:cubicBezTo>
                  <a:pt x="8432269" y="3476905"/>
                  <a:pt x="8424421" y="3491193"/>
                  <a:pt x="8414362" y="3501403"/>
                </a:cubicBezTo>
                <a:lnTo>
                  <a:pt x="8428536" y="3513748"/>
                </a:lnTo>
                <a:cubicBezTo>
                  <a:pt x="8439204" y="3501251"/>
                  <a:pt x="8447662" y="3484792"/>
                  <a:pt x="8453910" y="3464370"/>
                </a:cubicBezTo>
                <a:cubicBezTo>
                  <a:pt x="8460159" y="3443948"/>
                  <a:pt x="8464197" y="3419641"/>
                  <a:pt x="8466026" y="3391447"/>
                </a:cubicBezTo>
                <a:lnTo>
                  <a:pt x="8491858" y="3391447"/>
                </a:lnTo>
                <a:lnTo>
                  <a:pt x="8491858" y="3371787"/>
                </a:lnTo>
                <a:lnTo>
                  <a:pt x="8424878" y="3371787"/>
                </a:lnTo>
                <a:cubicBezTo>
                  <a:pt x="8427012" y="3361576"/>
                  <a:pt x="8428764" y="3352394"/>
                  <a:pt x="8430136" y="3344241"/>
                </a:cubicBezTo>
                <a:cubicBezTo>
                  <a:pt x="8431507" y="3336088"/>
                  <a:pt x="8432498" y="3329496"/>
                  <a:pt x="8433108" y="3324467"/>
                </a:cubicBezTo>
                <a:close/>
                <a:moveTo>
                  <a:pt x="4124190" y="3316233"/>
                </a:moveTo>
                <a:cubicBezTo>
                  <a:pt x="4121294" y="3341379"/>
                  <a:pt x="4117599" y="3362639"/>
                  <a:pt x="4113103" y="3380012"/>
                </a:cubicBezTo>
                <a:cubicBezTo>
                  <a:pt x="4108607" y="3397386"/>
                  <a:pt x="4103083" y="3411559"/>
                  <a:pt x="4096529" y="3422532"/>
                </a:cubicBezTo>
                <a:lnTo>
                  <a:pt x="4110017" y="3433962"/>
                </a:lnTo>
                <a:cubicBezTo>
                  <a:pt x="4114131" y="3427409"/>
                  <a:pt x="4117675" y="3420475"/>
                  <a:pt x="4120647" y="3413160"/>
                </a:cubicBezTo>
                <a:cubicBezTo>
                  <a:pt x="4123618" y="3405844"/>
                  <a:pt x="4126019" y="3397615"/>
                  <a:pt x="4127848" y="3388470"/>
                </a:cubicBezTo>
                <a:lnTo>
                  <a:pt x="4157337" y="3388470"/>
                </a:lnTo>
                <a:cubicBezTo>
                  <a:pt x="4155508" y="3414836"/>
                  <a:pt x="4151774" y="3437200"/>
                  <a:pt x="4146136" y="3455565"/>
                </a:cubicBezTo>
                <a:cubicBezTo>
                  <a:pt x="4140497" y="3473929"/>
                  <a:pt x="4132648" y="3488217"/>
                  <a:pt x="4122590" y="3498428"/>
                </a:cubicBezTo>
                <a:lnTo>
                  <a:pt x="4136763" y="3510772"/>
                </a:lnTo>
                <a:cubicBezTo>
                  <a:pt x="4147431" y="3498275"/>
                  <a:pt x="4155889" y="3481816"/>
                  <a:pt x="4162138" y="3461394"/>
                </a:cubicBezTo>
                <a:cubicBezTo>
                  <a:pt x="4168386" y="3440972"/>
                  <a:pt x="4172424" y="3416665"/>
                  <a:pt x="4174253" y="3388470"/>
                </a:cubicBezTo>
                <a:lnTo>
                  <a:pt x="4200085" y="3388470"/>
                </a:lnTo>
                <a:lnTo>
                  <a:pt x="4200085" y="3368811"/>
                </a:lnTo>
                <a:lnTo>
                  <a:pt x="4133105" y="3368811"/>
                </a:lnTo>
                <a:cubicBezTo>
                  <a:pt x="4135239" y="3358600"/>
                  <a:pt x="4136992" y="3349418"/>
                  <a:pt x="4138363" y="3341265"/>
                </a:cubicBezTo>
                <a:cubicBezTo>
                  <a:pt x="4139735" y="3333111"/>
                  <a:pt x="4140725" y="3326520"/>
                  <a:pt x="4141335" y="3321491"/>
                </a:cubicBezTo>
                <a:close/>
                <a:moveTo>
                  <a:pt x="7690390" y="3268982"/>
                </a:moveTo>
                <a:cubicBezTo>
                  <a:pt x="7664451" y="3341341"/>
                  <a:pt x="7628135" y="3397862"/>
                  <a:pt x="7581444" y="3438547"/>
                </a:cubicBezTo>
                <a:lnTo>
                  <a:pt x="7599055" y="3465578"/>
                </a:lnTo>
                <a:cubicBezTo>
                  <a:pt x="7608612" y="3456022"/>
                  <a:pt x="7617691" y="3446465"/>
                  <a:pt x="7626292" y="3436908"/>
                </a:cubicBezTo>
                <a:cubicBezTo>
                  <a:pt x="7634893" y="3427351"/>
                  <a:pt x="7642880" y="3417112"/>
                  <a:pt x="7650252" y="3406190"/>
                </a:cubicBezTo>
                <a:lnTo>
                  <a:pt x="7650252" y="3547084"/>
                </a:lnTo>
                <a:lnTo>
                  <a:pt x="7677694" y="3547084"/>
                </a:lnTo>
                <a:lnTo>
                  <a:pt x="7677694" y="3366461"/>
                </a:lnTo>
                <a:cubicBezTo>
                  <a:pt x="7681516" y="3359089"/>
                  <a:pt x="7685476" y="3351580"/>
                  <a:pt x="7689571" y="3343935"/>
                </a:cubicBezTo>
                <a:cubicBezTo>
                  <a:pt x="7693667" y="3336289"/>
                  <a:pt x="7697490" y="3328917"/>
                  <a:pt x="7701039" y="3321818"/>
                </a:cubicBezTo>
                <a:cubicBezTo>
                  <a:pt x="7704589" y="3314718"/>
                  <a:pt x="7707661" y="3308097"/>
                  <a:pt x="7710255" y="3301953"/>
                </a:cubicBezTo>
                <a:cubicBezTo>
                  <a:pt x="7712849" y="3295810"/>
                  <a:pt x="7714692" y="3290690"/>
                  <a:pt x="7715784" y="3286594"/>
                </a:cubicBezTo>
                <a:close/>
                <a:moveTo>
                  <a:pt x="9402709" y="3228844"/>
                </a:moveTo>
                <a:lnTo>
                  <a:pt x="9262225" y="3233759"/>
                </a:lnTo>
                <a:lnTo>
                  <a:pt x="9262225" y="3268982"/>
                </a:lnTo>
                <a:lnTo>
                  <a:pt x="9385097" y="3268982"/>
                </a:lnTo>
                <a:cubicBezTo>
                  <a:pt x="9385643" y="3271713"/>
                  <a:pt x="9385916" y="3274443"/>
                  <a:pt x="9385916" y="3277174"/>
                </a:cubicBezTo>
                <a:cubicBezTo>
                  <a:pt x="9385916" y="3279631"/>
                  <a:pt x="9385916" y="3282089"/>
                  <a:pt x="9385916" y="3284546"/>
                </a:cubicBezTo>
                <a:cubicBezTo>
                  <a:pt x="9385916" y="3290553"/>
                  <a:pt x="9385643" y="3296560"/>
                  <a:pt x="9385097" y="3302568"/>
                </a:cubicBezTo>
                <a:cubicBezTo>
                  <a:pt x="9384551" y="3308575"/>
                  <a:pt x="9383595" y="3315401"/>
                  <a:pt x="9382230" y="3323046"/>
                </a:cubicBezTo>
                <a:lnTo>
                  <a:pt x="9270007" y="3323046"/>
                </a:lnTo>
                <a:lnTo>
                  <a:pt x="9270007" y="3358270"/>
                </a:lnTo>
                <a:lnTo>
                  <a:pt x="9377315" y="3358270"/>
                </a:lnTo>
                <a:cubicBezTo>
                  <a:pt x="9372947" y="3394859"/>
                  <a:pt x="9362844" y="3425576"/>
                  <a:pt x="9347007" y="3450424"/>
                </a:cubicBezTo>
                <a:cubicBezTo>
                  <a:pt x="9331170" y="3475272"/>
                  <a:pt x="9309326" y="3494249"/>
                  <a:pt x="9281475" y="3507355"/>
                </a:cubicBezTo>
                <a:lnTo>
                  <a:pt x="9299087" y="3537664"/>
                </a:lnTo>
                <a:cubicBezTo>
                  <a:pt x="9339498" y="3519369"/>
                  <a:pt x="9369670" y="3486603"/>
                  <a:pt x="9389603" y="3439366"/>
                </a:cubicBezTo>
                <a:cubicBezTo>
                  <a:pt x="9409535" y="3392128"/>
                  <a:pt x="9419775" y="3328917"/>
                  <a:pt x="9420321" y="3249732"/>
                </a:cubicBezTo>
                <a:close/>
                <a:moveTo>
                  <a:pt x="10942308" y="3216878"/>
                </a:moveTo>
                <a:cubicBezTo>
                  <a:pt x="10939412" y="3242024"/>
                  <a:pt x="10935716" y="3263284"/>
                  <a:pt x="10931220" y="3280657"/>
                </a:cubicBezTo>
                <a:cubicBezTo>
                  <a:pt x="10926725" y="3298031"/>
                  <a:pt x="10921200" y="3312204"/>
                  <a:pt x="10914647" y="3323177"/>
                </a:cubicBezTo>
                <a:lnTo>
                  <a:pt x="10928134" y="3334607"/>
                </a:lnTo>
                <a:cubicBezTo>
                  <a:pt x="10932249" y="3328054"/>
                  <a:pt x="10935793" y="3321120"/>
                  <a:pt x="10938764" y="3313804"/>
                </a:cubicBezTo>
                <a:cubicBezTo>
                  <a:pt x="10941736" y="3306489"/>
                  <a:pt x="10944136" y="3298260"/>
                  <a:pt x="10945965" y="3289115"/>
                </a:cubicBezTo>
                <a:lnTo>
                  <a:pt x="10975455" y="3289115"/>
                </a:lnTo>
                <a:cubicBezTo>
                  <a:pt x="10973626" y="3315481"/>
                  <a:pt x="10969892" y="3337846"/>
                  <a:pt x="10964253" y="3356210"/>
                </a:cubicBezTo>
                <a:cubicBezTo>
                  <a:pt x="10958614" y="3374574"/>
                  <a:pt x="10950766" y="3388861"/>
                  <a:pt x="10940707" y="3399072"/>
                </a:cubicBezTo>
                <a:lnTo>
                  <a:pt x="10954881" y="3411417"/>
                </a:lnTo>
                <a:cubicBezTo>
                  <a:pt x="10965549" y="3398920"/>
                  <a:pt x="10974007" y="3382461"/>
                  <a:pt x="10980255" y="3362039"/>
                </a:cubicBezTo>
                <a:cubicBezTo>
                  <a:pt x="10986504" y="3341617"/>
                  <a:pt x="10990542" y="3317310"/>
                  <a:pt x="10992371" y="3289115"/>
                </a:cubicBezTo>
                <a:lnTo>
                  <a:pt x="11018203" y="3289115"/>
                </a:lnTo>
                <a:lnTo>
                  <a:pt x="11018203" y="3269456"/>
                </a:lnTo>
                <a:lnTo>
                  <a:pt x="10951223" y="3269456"/>
                </a:lnTo>
                <a:cubicBezTo>
                  <a:pt x="10953357" y="3259245"/>
                  <a:pt x="10955109" y="3250063"/>
                  <a:pt x="10956481" y="3241910"/>
                </a:cubicBezTo>
                <a:cubicBezTo>
                  <a:pt x="10957852" y="3233756"/>
                  <a:pt x="10958843" y="3227165"/>
                  <a:pt x="10959453" y="3222136"/>
                </a:cubicBezTo>
                <a:close/>
                <a:moveTo>
                  <a:pt x="677054" y="3202225"/>
                </a:moveTo>
                <a:lnTo>
                  <a:pt x="677054" y="3219142"/>
                </a:lnTo>
                <a:lnTo>
                  <a:pt x="702886" y="3219142"/>
                </a:lnTo>
                <a:lnTo>
                  <a:pt x="702886" y="3289780"/>
                </a:lnTo>
                <a:lnTo>
                  <a:pt x="671568" y="3289780"/>
                </a:lnTo>
                <a:lnTo>
                  <a:pt x="671568" y="3306696"/>
                </a:lnTo>
                <a:lnTo>
                  <a:pt x="750206" y="3306696"/>
                </a:lnTo>
                <a:lnTo>
                  <a:pt x="750206" y="3289780"/>
                </a:lnTo>
                <a:lnTo>
                  <a:pt x="717973" y="3289780"/>
                </a:lnTo>
                <a:lnTo>
                  <a:pt x="717973" y="3219142"/>
                </a:lnTo>
                <a:lnTo>
                  <a:pt x="742205" y="3219142"/>
                </a:lnTo>
                <a:lnTo>
                  <a:pt x="742205" y="3202225"/>
                </a:lnTo>
                <a:close/>
                <a:moveTo>
                  <a:pt x="4784406" y="3151886"/>
                </a:moveTo>
                <a:lnTo>
                  <a:pt x="4757374" y="3158030"/>
                </a:lnTo>
                <a:lnTo>
                  <a:pt x="4766795" y="3233391"/>
                </a:lnTo>
                <a:lnTo>
                  <a:pt x="4711092" y="3244450"/>
                </a:lnTo>
                <a:lnTo>
                  <a:pt x="4713959" y="3279674"/>
                </a:lnTo>
                <a:lnTo>
                  <a:pt x="4770070" y="3266976"/>
                </a:lnTo>
                <a:lnTo>
                  <a:pt x="4778262" y="3340700"/>
                </a:lnTo>
                <a:lnTo>
                  <a:pt x="4696757" y="3356674"/>
                </a:lnTo>
                <a:lnTo>
                  <a:pt x="4699624" y="3391897"/>
                </a:lnTo>
                <a:lnTo>
                  <a:pt x="4779900" y="3374285"/>
                </a:lnTo>
                <a:lnTo>
                  <a:pt x="4794235" y="3503711"/>
                </a:lnTo>
                <a:lnTo>
                  <a:pt x="4826182" y="3495929"/>
                </a:lnTo>
                <a:lnTo>
                  <a:pt x="4810209" y="3367732"/>
                </a:lnTo>
                <a:lnTo>
                  <a:pt x="4885161" y="3351758"/>
                </a:lnTo>
                <a:lnTo>
                  <a:pt x="4882294" y="3318173"/>
                </a:lnTo>
                <a:lnTo>
                  <a:pt x="4806932" y="3335785"/>
                </a:lnTo>
                <a:lnTo>
                  <a:pt x="4799150" y="3259195"/>
                </a:lnTo>
                <a:lnTo>
                  <a:pt x="4856491" y="3246088"/>
                </a:lnTo>
                <a:lnTo>
                  <a:pt x="4853214" y="3210865"/>
                </a:lnTo>
                <a:lnTo>
                  <a:pt x="4794235" y="3225609"/>
                </a:lnTo>
                <a:close/>
                <a:moveTo>
                  <a:pt x="3574680" y="3123700"/>
                </a:moveTo>
                <a:lnTo>
                  <a:pt x="3574680" y="3154008"/>
                </a:lnTo>
                <a:lnTo>
                  <a:pt x="3620963" y="3154008"/>
                </a:lnTo>
                <a:lnTo>
                  <a:pt x="3620963" y="3280567"/>
                </a:lnTo>
                <a:lnTo>
                  <a:pt x="3564850" y="3280567"/>
                </a:lnTo>
                <a:lnTo>
                  <a:pt x="3564850" y="3310876"/>
                </a:lnTo>
                <a:lnTo>
                  <a:pt x="3705744" y="3310876"/>
                </a:lnTo>
                <a:lnTo>
                  <a:pt x="3705744" y="3280567"/>
                </a:lnTo>
                <a:lnTo>
                  <a:pt x="3647994" y="3280567"/>
                </a:lnTo>
                <a:lnTo>
                  <a:pt x="3647994" y="3154008"/>
                </a:lnTo>
                <a:lnTo>
                  <a:pt x="3691409" y="3154008"/>
                </a:lnTo>
                <a:lnTo>
                  <a:pt x="3691409" y="3123700"/>
                </a:lnTo>
                <a:close/>
                <a:moveTo>
                  <a:pt x="8393789" y="3116746"/>
                </a:moveTo>
                <a:lnTo>
                  <a:pt x="8393789" y="3133662"/>
                </a:lnTo>
                <a:lnTo>
                  <a:pt x="8419620" y="3133662"/>
                </a:lnTo>
                <a:lnTo>
                  <a:pt x="8419620" y="3204299"/>
                </a:lnTo>
                <a:lnTo>
                  <a:pt x="8388302" y="3204299"/>
                </a:lnTo>
                <a:lnTo>
                  <a:pt x="8388302" y="3221216"/>
                </a:lnTo>
                <a:lnTo>
                  <a:pt x="8466940" y="3221216"/>
                </a:lnTo>
                <a:lnTo>
                  <a:pt x="8466940" y="3204299"/>
                </a:lnTo>
                <a:lnTo>
                  <a:pt x="8434708" y="3204299"/>
                </a:lnTo>
                <a:lnTo>
                  <a:pt x="8434708" y="3133662"/>
                </a:lnTo>
                <a:lnTo>
                  <a:pt x="8458939" y="3133662"/>
                </a:lnTo>
                <a:lnTo>
                  <a:pt x="8458939" y="3116746"/>
                </a:lnTo>
                <a:close/>
                <a:moveTo>
                  <a:pt x="4102016" y="3113769"/>
                </a:moveTo>
                <a:lnTo>
                  <a:pt x="4102016" y="3130686"/>
                </a:lnTo>
                <a:lnTo>
                  <a:pt x="4127848" y="3130686"/>
                </a:lnTo>
                <a:lnTo>
                  <a:pt x="4127848" y="3201324"/>
                </a:lnTo>
                <a:lnTo>
                  <a:pt x="4096529" y="3201324"/>
                </a:lnTo>
                <a:lnTo>
                  <a:pt x="4096529" y="3218240"/>
                </a:lnTo>
                <a:lnTo>
                  <a:pt x="4175168" y="3218240"/>
                </a:lnTo>
                <a:lnTo>
                  <a:pt x="4175168" y="3201324"/>
                </a:lnTo>
                <a:lnTo>
                  <a:pt x="4142935" y="3201324"/>
                </a:lnTo>
                <a:lnTo>
                  <a:pt x="4142935" y="3130686"/>
                </a:lnTo>
                <a:lnTo>
                  <a:pt x="4167167" y="3130686"/>
                </a:lnTo>
                <a:lnTo>
                  <a:pt x="4167167" y="3113769"/>
                </a:lnTo>
                <a:close/>
                <a:moveTo>
                  <a:pt x="11455075" y="3102093"/>
                </a:moveTo>
                <a:lnTo>
                  <a:pt x="11428043" y="3108237"/>
                </a:lnTo>
                <a:lnTo>
                  <a:pt x="11437463" y="3183598"/>
                </a:lnTo>
                <a:lnTo>
                  <a:pt x="11381761" y="3194657"/>
                </a:lnTo>
                <a:lnTo>
                  <a:pt x="11384628" y="3229880"/>
                </a:lnTo>
                <a:lnTo>
                  <a:pt x="11440740" y="3217183"/>
                </a:lnTo>
                <a:lnTo>
                  <a:pt x="11448931" y="3290907"/>
                </a:lnTo>
                <a:lnTo>
                  <a:pt x="11367426" y="3306880"/>
                </a:lnTo>
                <a:lnTo>
                  <a:pt x="11370293" y="3342104"/>
                </a:lnTo>
                <a:lnTo>
                  <a:pt x="11450569" y="3324492"/>
                </a:lnTo>
                <a:lnTo>
                  <a:pt x="11464905" y="3453918"/>
                </a:lnTo>
                <a:lnTo>
                  <a:pt x="11496851" y="3446137"/>
                </a:lnTo>
                <a:lnTo>
                  <a:pt x="11480878" y="3317939"/>
                </a:lnTo>
                <a:lnTo>
                  <a:pt x="11555830" y="3301966"/>
                </a:lnTo>
                <a:lnTo>
                  <a:pt x="11552963" y="3268380"/>
                </a:lnTo>
                <a:lnTo>
                  <a:pt x="11477601" y="3285992"/>
                </a:lnTo>
                <a:lnTo>
                  <a:pt x="11469820" y="3209401"/>
                </a:lnTo>
                <a:lnTo>
                  <a:pt x="11527160" y="3196295"/>
                </a:lnTo>
                <a:lnTo>
                  <a:pt x="11523883" y="3161072"/>
                </a:lnTo>
                <a:lnTo>
                  <a:pt x="11464905" y="3175817"/>
                </a:lnTo>
                <a:close/>
                <a:moveTo>
                  <a:pt x="2945285" y="3067657"/>
                </a:moveTo>
                <a:lnTo>
                  <a:pt x="2945285" y="3113148"/>
                </a:lnTo>
                <a:lnTo>
                  <a:pt x="2910538" y="3113148"/>
                </a:lnTo>
                <a:lnTo>
                  <a:pt x="2910538" y="3185614"/>
                </a:lnTo>
                <a:lnTo>
                  <a:pt x="2928368" y="3185614"/>
                </a:lnTo>
                <a:lnTo>
                  <a:pt x="2928368" y="3132808"/>
                </a:lnTo>
                <a:lnTo>
                  <a:pt x="2981860" y="3132808"/>
                </a:lnTo>
                <a:cubicBezTo>
                  <a:pt x="2981860" y="3159782"/>
                  <a:pt x="2978356" y="3183175"/>
                  <a:pt x="2971345" y="3202988"/>
                </a:cubicBezTo>
                <a:cubicBezTo>
                  <a:pt x="2964335" y="3222800"/>
                  <a:pt x="2953895" y="3239335"/>
                  <a:pt x="2940027" y="3252594"/>
                </a:cubicBezTo>
                <a:lnTo>
                  <a:pt x="2950771" y="3269510"/>
                </a:lnTo>
                <a:cubicBezTo>
                  <a:pt x="2967383" y="3253356"/>
                  <a:pt x="2979689" y="3234306"/>
                  <a:pt x="2987690" y="3212360"/>
                </a:cubicBezTo>
                <a:cubicBezTo>
                  <a:pt x="2995691" y="3190415"/>
                  <a:pt x="2999692" y="3165421"/>
                  <a:pt x="2999692" y="3137379"/>
                </a:cubicBezTo>
                <a:lnTo>
                  <a:pt x="2999692" y="3113148"/>
                </a:lnTo>
                <a:lnTo>
                  <a:pt x="2963116" y="3113148"/>
                </a:lnTo>
                <a:lnTo>
                  <a:pt x="2963116" y="3067657"/>
                </a:lnTo>
                <a:close/>
                <a:moveTo>
                  <a:pt x="10462686" y="3036061"/>
                </a:moveTo>
                <a:lnTo>
                  <a:pt x="10322202" y="3040976"/>
                </a:lnTo>
                <a:lnTo>
                  <a:pt x="10322202" y="3076200"/>
                </a:lnTo>
                <a:lnTo>
                  <a:pt x="10445074" y="3076200"/>
                </a:lnTo>
                <a:cubicBezTo>
                  <a:pt x="10445620" y="3078931"/>
                  <a:pt x="10445893" y="3081661"/>
                  <a:pt x="10445893" y="3084391"/>
                </a:cubicBezTo>
                <a:cubicBezTo>
                  <a:pt x="10445893" y="3086849"/>
                  <a:pt x="10445893" y="3089306"/>
                  <a:pt x="10445893" y="3091763"/>
                </a:cubicBezTo>
                <a:cubicBezTo>
                  <a:pt x="10445893" y="3097770"/>
                  <a:pt x="10445620" y="3103777"/>
                  <a:pt x="10445074" y="3109784"/>
                </a:cubicBezTo>
                <a:cubicBezTo>
                  <a:pt x="10444528" y="3115792"/>
                  <a:pt x="10443572" y="3122618"/>
                  <a:pt x="10442207" y="3130263"/>
                </a:cubicBezTo>
                <a:lnTo>
                  <a:pt x="10329984" y="3130263"/>
                </a:lnTo>
                <a:lnTo>
                  <a:pt x="10329984" y="3165487"/>
                </a:lnTo>
                <a:lnTo>
                  <a:pt x="10437292" y="3165487"/>
                </a:lnTo>
                <a:cubicBezTo>
                  <a:pt x="10432924" y="3202076"/>
                  <a:pt x="10422821" y="3232794"/>
                  <a:pt x="10406984" y="3257641"/>
                </a:cubicBezTo>
                <a:cubicBezTo>
                  <a:pt x="10391147" y="3282489"/>
                  <a:pt x="10369303" y="3301466"/>
                  <a:pt x="10341452" y="3314572"/>
                </a:cubicBezTo>
                <a:lnTo>
                  <a:pt x="10359064" y="3344881"/>
                </a:lnTo>
                <a:cubicBezTo>
                  <a:pt x="10399475" y="3326586"/>
                  <a:pt x="10429647" y="3293820"/>
                  <a:pt x="10449580" y="3246582"/>
                </a:cubicBezTo>
                <a:cubicBezTo>
                  <a:pt x="10469512" y="3199345"/>
                  <a:pt x="10479752" y="3136134"/>
                  <a:pt x="10480298" y="3056950"/>
                </a:cubicBezTo>
                <a:close/>
                <a:moveTo>
                  <a:pt x="10920133" y="3014414"/>
                </a:moveTo>
                <a:lnTo>
                  <a:pt x="10920133" y="3031331"/>
                </a:lnTo>
                <a:lnTo>
                  <a:pt x="10945965" y="3031331"/>
                </a:lnTo>
                <a:lnTo>
                  <a:pt x="10945965" y="3101968"/>
                </a:lnTo>
                <a:lnTo>
                  <a:pt x="10914647" y="3101968"/>
                </a:lnTo>
                <a:lnTo>
                  <a:pt x="10914647" y="3118885"/>
                </a:lnTo>
                <a:lnTo>
                  <a:pt x="10993285" y="3118885"/>
                </a:lnTo>
                <a:lnTo>
                  <a:pt x="10993285" y="3101968"/>
                </a:lnTo>
                <a:lnTo>
                  <a:pt x="10961053" y="3101968"/>
                </a:lnTo>
                <a:lnTo>
                  <a:pt x="10961053" y="3031331"/>
                </a:lnTo>
                <a:lnTo>
                  <a:pt x="10985284" y="3031331"/>
                </a:lnTo>
                <a:lnTo>
                  <a:pt x="10985284" y="3014414"/>
                </a:lnTo>
                <a:close/>
                <a:moveTo>
                  <a:pt x="5870259" y="2986032"/>
                </a:moveTo>
                <a:lnTo>
                  <a:pt x="5870259" y="3035181"/>
                </a:lnTo>
                <a:lnTo>
                  <a:pt x="5837340" y="3035181"/>
                </a:lnTo>
                <a:lnTo>
                  <a:pt x="5837340" y="3054612"/>
                </a:lnTo>
                <a:lnTo>
                  <a:pt x="5870259" y="3054612"/>
                </a:lnTo>
                <a:cubicBezTo>
                  <a:pt x="5869193" y="3077472"/>
                  <a:pt x="5865801" y="3097589"/>
                  <a:pt x="5860086" y="3114962"/>
                </a:cubicBezTo>
                <a:cubicBezTo>
                  <a:pt x="5854371" y="3132336"/>
                  <a:pt x="5846484" y="3147652"/>
                  <a:pt x="5836426" y="3160911"/>
                </a:cubicBezTo>
                <a:lnTo>
                  <a:pt x="5849000" y="3175313"/>
                </a:lnTo>
                <a:cubicBezTo>
                  <a:pt x="5860887" y="3160225"/>
                  <a:pt x="5869954" y="3142661"/>
                  <a:pt x="5876202" y="3122620"/>
                </a:cubicBezTo>
                <a:cubicBezTo>
                  <a:pt x="5882452" y="3102580"/>
                  <a:pt x="5886184" y="3079682"/>
                  <a:pt x="5887405" y="3053926"/>
                </a:cubicBezTo>
                <a:lnTo>
                  <a:pt x="5906149" y="3053926"/>
                </a:lnTo>
                <a:cubicBezTo>
                  <a:pt x="5906149" y="3071300"/>
                  <a:pt x="5906073" y="3085473"/>
                  <a:pt x="5905920" y="3096446"/>
                </a:cubicBezTo>
                <a:cubicBezTo>
                  <a:pt x="5905768" y="3107418"/>
                  <a:pt x="5905539" y="3116105"/>
                  <a:pt x="5905234" y="3122506"/>
                </a:cubicBezTo>
                <a:cubicBezTo>
                  <a:pt x="5904931" y="3128907"/>
                  <a:pt x="5904625" y="3133594"/>
                  <a:pt x="5904320" y="3136565"/>
                </a:cubicBezTo>
                <a:cubicBezTo>
                  <a:pt x="5904015" y="3139537"/>
                  <a:pt x="5903710" y="3141709"/>
                  <a:pt x="5903406" y="3143081"/>
                </a:cubicBezTo>
                <a:cubicBezTo>
                  <a:pt x="5902796" y="3146128"/>
                  <a:pt x="5901615" y="3148224"/>
                  <a:pt x="5899863" y="3149367"/>
                </a:cubicBezTo>
                <a:cubicBezTo>
                  <a:pt x="5898110" y="3150510"/>
                  <a:pt x="5895709" y="3151081"/>
                  <a:pt x="5892661" y="3151081"/>
                </a:cubicBezTo>
                <a:lnTo>
                  <a:pt x="5883746" y="3151081"/>
                </a:lnTo>
                <a:lnTo>
                  <a:pt x="5884660" y="3171655"/>
                </a:lnTo>
                <a:lnTo>
                  <a:pt x="5895405" y="3171655"/>
                </a:lnTo>
                <a:cubicBezTo>
                  <a:pt x="5902720" y="3171655"/>
                  <a:pt x="5908359" y="3169407"/>
                  <a:pt x="5912321" y="3164911"/>
                </a:cubicBezTo>
                <a:cubicBezTo>
                  <a:pt x="5916283" y="3160416"/>
                  <a:pt x="5919217" y="3154625"/>
                  <a:pt x="5921122" y="3147538"/>
                </a:cubicBezTo>
                <a:cubicBezTo>
                  <a:pt x="5923027" y="3140452"/>
                  <a:pt x="5924132" y="3132565"/>
                  <a:pt x="5924438" y="3123878"/>
                </a:cubicBezTo>
                <a:cubicBezTo>
                  <a:pt x="5924742" y="3115191"/>
                  <a:pt x="5924894" y="3106733"/>
                  <a:pt x="5924894" y="3098503"/>
                </a:cubicBezTo>
                <a:lnTo>
                  <a:pt x="5924894" y="3034267"/>
                </a:lnTo>
                <a:lnTo>
                  <a:pt x="5888318" y="3034267"/>
                </a:lnTo>
                <a:lnTo>
                  <a:pt x="5888318" y="2986032"/>
                </a:lnTo>
                <a:close/>
                <a:moveTo>
                  <a:pt x="2266469" y="2924044"/>
                </a:moveTo>
                <a:lnTo>
                  <a:pt x="2125985" y="2928959"/>
                </a:lnTo>
                <a:lnTo>
                  <a:pt x="2125985" y="2964182"/>
                </a:lnTo>
                <a:lnTo>
                  <a:pt x="2248857" y="2964182"/>
                </a:lnTo>
                <a:cubicBezTo>
                  <a:pt x="2249404" y="2966913"/>
                  <a:pt x="2249677" y="2969643"/>
                  <a:pt x="2249677" y="2972374"/>
                </a:cubicBezTo>
                <a:cubicBezTo>
                  <a:pt x="2249677" y="2974831"/>
                  <a:pt x="2249677" y="2977289"/>
                  <a:pt x="2249677" y="2979747"/>
                </a:cubicBezTo>
                <a:cubicBezTo>
                  <a:pt x="2249677" y="2985754"/>
                  <a:pt x="2249404" y="2991761"/>
                  <a:pt x="2248857" y="2997768"/>
                </a:cubicBezTo>
                <a:cubicBezTo>
                  <a:pt x="2248312" y="3003775"/>
                  <a:pt x="2247356" y="3010601"/>
                  <a:pt x="2245990" y="3018246"/>
                </a:cubicBezTo>
                <a:lnTo>
                  <a:pt x="2133767" y="3018246"/>
                </a:lnTo>
                <a:lnTo>
                  <a:pt x="2133767" y="3053470"/>
                </a:lnTo>
                <a:lnTo>
                  <a:pt x="2241076" y="3053470"/>
                </a:lnTo>
                <a:cubicBezTo>
                  <a:pt x="2236707" y="3090058"/>
                  <a:pt x="2226604" y="3120777"/>
                  <a:pt x="2210767" y="3145624"/>
                </a:cubicBezTo>
                <a:cubicBezTo>
                  <a:pt x="2194930" y="3170472"/>
                  <a:pt x="2173087" y="3189449"/>
                  <a:pt x="2145235" y="3202555"/>
                </a:cubicBezTo>
                <a:lnTo>
                  <a:pt x="2162847" y="3232863"/>
                </a:lnTo>
                <a:cubicBezTo>
                  <a:pt x="2203259" y="3214569"/>
                  <a:pt x="2233431" y="3181803"/>
                  <a:pt x="2253363" y="3134566"/>
                </a:cubicBezTo>
                <a:cubicBezTo>
                  <a:pt x="2273295" y="3087328"/>
                  <a:pt x="2283535" y="3024117"/>
                  <a:pt x="2284081" y="2944932"/>
                </a:cubicBezTo>
                <a:close/>
                <a:moveTo>
                  <a:pt x="1139905" y="2887182"/>
                </a:moveTo>
                <a:lnTo>
                  <a:pt x="1139905" y="2968688"/>
                </a:lnTo>
                <a:lnTo>
                  <a:pt x="1077649" y="2968688"/>
                </a:lnTo>
                <a:lnTo>
                  <a:pt x="1077649" y="3098523"/>
                </a:lnTo>
                <a:lnTo>
                  <a:pt x="1109597" y="3098523"/>
                </a:lnTo>
                <a:lnTo>
                  <a:pt x="1109597" y="3003911"/>
                </a:lnTo>
                <a:lnTo>
                  <a:pt x="1205437" y="3003911"/>
                </a:lnTo>
                <a:cubicBezTo>
                  <a:pt x="1205437" y="3052241"/>
                  <a:pt x="1199157" y="3094154"/>
                  <a:pt x="1186597" y="3129651"/>
                </a:cubicBezTo>
                <a:cubicBezTo>
                  <a:pt x="1174036" y="3165148"/>
                  <a:pt x="1155332" y="3194773"/>
                  <a:pt x="1130485" y="3218528"/>
                </a:cubicBezTo>
                <a:lnTo>
                  <a:pt x="1149735" y="3248837"/>
                </a:lnTo>
                <a:cubicBezTo>
                  <a:pt x="1179497" y="3219894"/>
                  <a:pt x="1201546" y="3185763"/>
                  <a:pt x="1215881" y="3146443"/>
                </a:cubicBezTo>
                <a:cubicBezTo>
                  <a:pt x="1230216" y="3107124"/>
                  <a:pt x="1237384" y="3062344"/>
                  <a:pt x="1237384" y="3012103"/>
                </a:cubicBezTo>
                <a:lnTo>
                  <a:pt x="1237384" y="2968688"/>
                </a:lnTo>
                <a:lnTo>
                  <a:pt x="1171852" y="2968688"/>
                </a:lnTo>
                <a:lnTo>
                  <a:pt x="1171852" y="2887182"/>
                </a:lnTo>
                <a:close/>
                <a:moveTo>
                  <a:pt x="6546777" y="2866834"/>
                </a:moveTo>
                <a:lnTo>
                  <a:pt x="6519745" y="2872978"/>
                </a:lnTo>
                <a:lnTo>
                  <a:pt x="6529165" y="2948339"/>
                </a:lnTo>
                <a:lnTo>
                  <a:pt x="6473463" y="2959398"/>
                </a:lnTo>
                <a:lnTo>
                  <a:pt x="6476330" y="2994621"/>
                </a:lnTo>
                <a:lnTo>
                  <a:pt x="6532441" y="2981924"/>
                </a:lnTo>
                <a:lnTo>
                  <a:pt x="6540633" y="3055648"/>
                </a:lnTo>
                <a:lnTo>
                  <a:pt x="6459128" y="3071622"/>
                </a:lnTo>
                <a:lnTo>
                  <a:pt x="6461995" y="3106845"/>
                </a:lnTo>
                <a:lnTo>
                  <a:pt x="6542271" y="3089233"/>
                </a:lnTo>
                <a:lnTo>
                  <a:pt x="6556606" y="3218659"/>
                </a:lnTo>
                <a:lnTo>
                  <a:pt x="6588553" y="3210877"/>
                </a:lnTo>
                <a:lnTo>
                  <a:pt x="6572580" y="3082680"/>
                </a:lnTo>
                <a:lnTo>
                  <a:pt x="6647532" y="3066707"/>
                </a:lnTo>
                <a:lnTo>
                  <a:pt x="6644665" y="3033121"/>
                </a:lnTo>
                <a:lnTo>
                  <a:pt x="6569303" y="3050733"/>
                </a:lnTo>
                <a:lnTo>
                  <a:pt x="6561521" y="2974143"/>
                </a:lnTo>
                <a:lnTo>
                  <a:pt x="6618862" y="2961036"/>
                </a:lnTo>
                <a:lnTo>
                  <a:pt x="6615585" y="2925813"/>
                </a:lnTo>
                <a:lnTo>
                  <a:pt x="6556606" y="2940558"/>
                </a:lnTo>
                <a:close/>
                <a:moveTo>
                  <a:pt x="705400" y="2861764"/>
                </a:moveTo>
                <a:lnTo>
                  <a:pt x="705400" y="2910913"/>
                </a:lnTo>
                <a:lnTo>
                  <a:pt x="672482" y="2910913"/>
                </a:lnTo>
                <a:lnTo>
                  <a:pt x="672482" y="2930344"/>
                </a:lnTo>
                <a:lnTo>
                  <a:pt x="705400" y="2930344"/>
                </a:lnTo>
                <a:cubicBezTo>
                  <a:pt x="704334" y="2953204"/>
                  <a:pt x="700943" y="2973321"/>
                  <a:pt x="695228" y="2990695"/>
                </a:cubicBezTo>
                <a:cubicBezTo>
                  <a:pt x="689513" y="3008068"/>
                  <a:pt x="681626" y="3023385"/>
                  <a:pt x="671568" y="3036643"/>
                </a:cubicBezTo>
                <a:lnTo>
                  <a:pt x="684141" y="3051045"/>
                </a:lnTo>
                <a:cubicBezTo>
                  <a:pt x="696028" y="3035957"/>
                  <a:pt x="705096" y="3018393"/>
                  <a:pt x="711344" y="2998353"/>
                </a:cubicBezTo>
                <a:cubicBezTo>
                  <a:pt x="717592" y="2978312"/>
                  <a:pt x="721326" y="2955414"/>
                  <a:pt x="722545" y="2929659"/>
                </a:cubicBezTo>
                <a:lnTo>
                  <a:pt x="741291" y="2929659"/>
                </a:lnTo>
                <a:cubicBezTo>
                  <a:pt x="741291" y="2947032"/>
                  <a:pt x="741214" y="2961205"/>
                  <a:pt x="741062" y="2972178"/>
                </a:cubicBezTo>
                <a:cubicBezTo>
                  <a:pt x="740910" y="2983150"/>
                  <a:pt x="740681" y="2991837"/>
                  <a:pt x="740376" y="2998238"/>
                </a:cubicBezTo>
                <a:cubicBezTo>
                  <a:pt x="740071" y="3004639"/>
                  <a:pt x="739767" y="3009326"/>
                  <a:pt x="739462" y="3012297"/>
                </a:cubicBezTo>
                <a:cubicBezTo>
                  <a:pt x="739157" y="3015269"/>
                  <a:pt x="738852" y="3017441"/>
                  <a:pt x="738547" y="3018813"/>
                </a:cubicBezTo>
                <a:cubicBezTo>
                  <a:pt x="737938" y="3021860"/>
                  <a:pt x="736757" y="3023956"/>
                  <a:pt x="735004" y="3025099"/>
                </a:cubicBezTo>
                <a:cubicBezTo>
                  <a:pt x="733251" y="3026242"/>
                  <a:pt x="730851" y="3026813"/>
                  <a:pt x="727803" y="3026813"/>
                </a:cubicBezTo>
                <a:lnTo>
                  <a:pt x="718888" y="3026813"/>
                </a:lnTo>
                <a:lnTo>
                  <a:pt x="719802" y="3047387"/>
                </a:lnTo>
                <a:lnTo>
                  <a:pt x="730546" y="3047387"/>
                </a:lnTo>
                <a:cubicBezTo>
                  <a:pt x="737862" y="3047387"/>
                  <a:pt x="743500" y="3045139"/>
                  <a:pt x="747463" y="3040644"/>
                </a:cubicBezTo>
                <a:cubicBezTo>
                  <a:pt x="751425" y="3036148"/>
                  <a:pt x="754359" y="3030357"/>
                  <a:pt x="756264" y="3023270"/>
                </a:cubicBezTo>
                <a:cubicBezTo>
                  <a:pt x="758169" y="3016184"/>
                  <a:pt x="759274" y="3008297"/>
                  <a:pt x="759579" y="2999610"/>
                </a:cubicBezTo>
                <a:cubicBezTo>
                  <a:pt x="759883" y="2990923"/>
                  <a:pt x="760036" y="2982465"/>
                  <a:pt x="760036" y="2974235"/>
                </a:cubicBezTo>
                <a:lnTo>
                  <a:pt x="760036" y="2909999"/>
                </a:lnTo>
                <a:lnTo>
                  <a:pt x="723460" y="2909999"/>
                </a:lnTo>
                <a:lnTo>
                  <a:pt x="723460" y="2861764"/>
                </a:lnTo>
                <a:close/>
                <a:moveTo>
                  <a:pt x="2914881" y="2829379"/>
                </a:moveTo>
                <a:lnTo>
                  <a:pt x="2914881" y="2846524"/>
                </a:lnTo>
                <a:lnTo>
                  <a:pt x="2968831" y="2846524"/>
                </a:lnTo>
                <a:lnTo>
                  <a:pt x="2970431" y="2876242"/>
                </a:lnTo>
                <a:cubicBezTo>
                  <a:pt x="2969212" y="2876242"/>
                  <a:pt x="2967954" y="2876204"/>
                  <a:pt x="2966659" y="2876128"/>
                </a:cubicBezTo>
                <a:cubicBezTo>
                  <a:pt x="2965363" y="2876051"/>
                  <a:pt x="2963344" y="2876014"/>
                  <a:pt x="2960601" y="2876014"/>
                </a:cubicBezTo>
                <a:cubicBezTo>
                  <a:pt x="2945970" y="2876014"/>
                  <a:pt x="2933931" y="2880281"/>
                  <a:pt x="2924482" y="2888815"/>
                </a:cubicBezTo>
                <a:cubicBezTo>
                  <a:pt x="2915186" y="2897197"/>
                  <a:pt x="2910538" y="2908322"/>
                  <a:pt x="2910538" y="2922191"/>
                </a:cubicBezTo>
                <a:cubicBezTo>
                  <a:pt x="2910538" y="2938346"/>
                  <a:pt x="2917243" y="2951071"/>
                  <a:pt x="2930654" y="2960367"/>
                </a:cubicBezTo>
                <a:cubicBezTo>
                  <a:pt x="2944066" y="2969663"/>
                  <a:pt x="2962582" y="2974311"/>
                  <a:pt x="2986204" y="2974311"/>
                </a:cubicBezTo>
                <a:lnTo>
                  <a:pt x="2991690" y="2974311"/>
                </a:lnTo>
                <a:lnTo>
                  <a:pt x="2991690" y="2956481"/>
                </a:lnTo>
                <a:cubicBezTo>
                  <a:pt x="2990776" y="2956633"/>
                  <a:pt x="2989785" y="2956709"/>
                  <a:pt x="2988719" y="2956709"/>
                </a:cubicBezTo>
                <a:cubicBezTo>
                  <a:pt x="2987652" y="2956709"/>
                  <a:pt x="2986128" y="2956709"/>
                  <a:pt x="2984147" y="2956709"/>
                </a:cubicBezTo>
                <a:cubicBezTo>
                  <a:pt x="2967078" y="2956709"/>
                  <a:pt x="2953972" y="2953623"/>
                  <a:pt x="2944828" y="2947451"/>
                </a:cubicBezTo>
                <a:cubicBezTo>
                  <a:pt x="2935683" y="2941279"/>
                  <a:pt x="2931111" y="2932478"/>
                  <a:pt x="2931111" y="2921048"/>
                </a:cubicBezTo>
                <a:cubicBezTo>
                  <a:pt x="2931111" y="2912361"/>
                  <a:pt x="2934274" y="2905541"/>
                  <a:pt x="2940598" y="2900588"/>
                </a:cubicBezTo>
                <a:cubicBezTo>
                  <a:pt x="2946923" y="2895635"/>
                  <a:pt x="2955800" y="2893158"/>
                  <a:pt x="2967230" y="2893158"/>
                </a:cubicBezTo>
                <a:cubicBezTo>
                  <a:pt x="2970126" y="2893158"/>
                  <a:pt x="2973555" y="2893311"/>
                  <a:pt x="2977517" y="2893616"/>
                </a:cubicBezTo>
                <a:cubicBezTo>
                  <a:pt x="2981480" y="2893921"/>
                  <a:pt x="2986052" y="2894454"/>
                  <a:pt x="2991233" y="2895216"/>
                </a:cubicBezTo>
                <a:lnTo>
                  <a:pt x="2986661" y="2829379"/>
                </a:lnTo>
                <a:close/>
                <a:moveTo>
                  <a:pt x="8422135" y="2776284"/>
                </a:moveTo>
                <a:lnTo>
                  <a:pt x="8422135" y="2825433"/>
                </a:lnTo>
                <a:lnTo>
                  <a:pt x="8389217" y="2825433"/>
                </a:lnTo>
                <a:lnTo>
                  <a:pt x="8389217" y="2844864"/>
                </a:lnTo>
                <a:lnTo>
                  <a:pt x="8422135" y="2844864"/>
                </a:lnTo>
                <a:cubicBezTo>
                  <a:pt x="8421068" y="2867724"/>
                  <a:pt x="8417677" y="2887841"/>
                  <a:pt x="8411962" y="2905215"/>
                </a:cubicBezTo>
                <a:cubicBezTo>
                  <a:pt x="8406247" y="2922588"/>
                  <a:pt x="8398361" y="2937904"/>
                  <a:pt x="8388302" y="2951163"/>
                </a:cubicBezTo>
                <a:lnTo>
                  <a:pt x="8400875" y="2965565"/>
                </a:lnTo>
                <a:cubicBezTo>
                  <a:pt x="8412762" y="2950478"/>
                  <a:pt x="8421830" y="2932913"/>
                  <a:pt x="8428078" y="2912873"/>
                </a:cubicBezTo>
                <a:cubicBezTo>
                  <a:pt x="8434327" y="2892832"/>
                  <a:pt x="8438061" y="2869934"/>
                  <a:pt x="8439280" y="2844178"/>
                </a:cubicBezTo>
                <a:lnTo>
                  <a:pt x="8458025" y="2844178"/>
                </a:lnTo>
                <a:cubicBezTo>
                  <a:pt x="8458025" y="2861552"/>
                  <a:pt x="8457949" y="2875726"/>
                  <a:pt x="8457796" y="2886698"/>
                </a:cubicBezTo>
                <a:cubicBezTo>
                  <a:pt x="8457644" y="2897670"/>
                  <a:pt x="8457415" y="2906357"/>
                  <a:pt x="8457111" y="2912758"/>
                </a:cubicBezTo>
                <a:cubicBezTo>
                  <a:pt x="8456806" y="2919159"/>
                  <a:pt x="8456501" y="2923846"/>
                  <a:pt x="8456196" y="2926817"/>
                </a:cubicBezTo>
                <a:cubicBezTo>
                  <a:pt x="8455891" y="2929789"/>
                  <a:pt x="8455587" y="2931961"/>
                  <a:pt x="8455282" y="2933333"/>
                </a:cubicBezTo>
                <a:cubicBezTo>
                  <a:pt x="8454672" y="2936380"/>
                  <a:pt x="8453491" y="2938476"/>
                  <a:pt x="8451739" y="2939619"/>
                </a:cubicBezTo>
                <a:cubicBezTo>
                  <a:pt x="8449986" y="2940762"/>
                  <a:pt x="8447586" y="2941333"/>
                  <a:pt x="8444538" y="2941333"/>
                </a:cubicBezTo>
                <a:lnTo>
                  <a:pt x="8435622" y="2941333"/>
                </a:lnTo>
                <a:lnTo>
                  <a:pt x="8436537" y="2961907"/>
                </a:lnTo>
                <a:lnTo>
                  <a:pt x="8447281" y="2961907"/>
                </a:lnTo>
                <a:cubicBezTo>
                  <a:pt x="8454596" y="2961907"/>
                  <a:pt x="8460235" y="2959659"/>
                  <a:pt x="8464197" y="2955164"/>
                </a:cubicBezTo>
                <a:cubicBezTo>
                  <a:pt x="8468160" y="2950668"/>
                  <a:pt x="8471093" y="2944877"/>
                  <a:pt x="8472998" y="2937790"/>
                </a:cubicBezTo>
                <a:cubicBezTo>
                  <a:pt x="8474903" y="2930704"/>
                  <a:pt x="8476008" y="2922817"/>
                  <a:pt x="8476313" y="2914130"/>
                </a:cubicBezTo>
                <a:cubicBezTo>
                  <a:pt x="8476618" y="2905443"/>
                  <a:pt x="8476770" y="2896985"/>
                  <a:pt x="8476770" y="2888755"/>
                </a:cubicBezTo>
                <a:lnTo>
                  <a:pt x="8476770" y="2824519"/>
                </a:lnTo>
                <a:lnTo>
                  <a:pt x="8440194" y="2824519"/>
                </a:lnTo>
                <a:lnTo>
                  <a:pt x="8440194" y="2776284"/>
                </a:lnTo>
                <a:close/>
                <a:moveTo>
                  <a:pt x="4130362" y="2773308"/>
                </a:moveTo>
                <a:lnTo>
                  <a:pt x="4130362" y="2822457"/>
                </a:lnTo>
                <a:lnTo>
                  <a:pt x="4097444" y="2822457"/>
                </a:lnTo>
                <a:lnTo>
                  <a:pt x="4097444" y="2841888"/>
                </a:lnTo>
                <a:lnTo>
                  <a:pt x="4130362" y="2841888"/>
                </a:lnTo>
                <a:cubicBezTo>
                  <a:pt x="4129295" y="2864748"/>
                  <a:pt x="4125904" y="2884865"/>
                  <a:pt x="4120189" y="2902238"/>
                </a:cubicBezTo>
                <a:cubicBezTo>
                  <a:pt x="4114474" y="2919612"/>
                  <a:pt x="4106588" y="2934928"/>
                  <a:pt x="4096529" y="2948187"/>
                </a:cubicBezTo>
                <a:lnTo>
                  <a:pt x="4109102" y="2962589"/>
                </a:lnTo>
                <a:cubicBezTo>
                  <a:pt x="4120990" y="2947501"/>
                  <a:pt x="4130057" y="2929937"/>
                  <a:pt x="4136306" y="2909897"/>
                </a:cubicBezTo>
                <a:cubicBezTo>
                  <a:pt x="4142554" y="2889856"/>
                  <a:pt x="4146288" y="2866958"/>
                  <a:pt x="4147507" y="2841202"/>
                </a:cubicBezTo>
                <a:lnTo>
                  <a:pt x="4166252" y="2841202"/>
                </a:lnTo>
                <a:cubicBezTo>
                  <a:pt x="4166252" y="2858576"/>
                  <a:pt x="4166176" y="2872749"/>
                  <a:pt x="4166024" y="2883722"/>
                </a:cubicBezTo>
                <a:cubicBezTo>
                  <a:pt x="4165871" y="2894694"/>
                  <a:pt x="4165643" y="2903382"/>
                  <a:pt x="4165338" y="2909782"/>
                </a:cubicBezTo>
                <a:cubicBezTo>
                  <a:pt x="4165033" y="2916183"/>
                  <a:pt x="4164728" y="2920869"/>
                  <a:pt x="4164424" y="2923841"/>
                </a:cubicBezTo>
                <a:cubicBezTo>
                  <a:pt x="4164119" y="2926813"/>
                  <a:pt x="4163814" y="2928985"/>
                  <a:pt x="4163509" y="2930356"/>
                </a:cubicBezTo>
                <a:cubicBezTo>
                  <a:pt x="4162899" y="2933404"/>
                  <a:pt x="4161718" y="2935500"/>
                  <a:pt x="4159966" y="2936643"/>
                </a:cubicBezTo>
                <a:cubicBezTo>
                  <a:pt x="4158213" y="2937786"/>
                  <a:pt x="4155813" y="2938357"/>
                  <a:pt x="4152765" y="2938357"/>
                </a:cubicBezTo>
                <a:lnTo>
                  <a:pt x="4143850" y="2938357"/>
                </a:lnTo>
                <a:lnTo>
                  <a:pt x="4144764" y="2958932"/>
                </a:lnTo>
                <a:lnTo>
                  <a:pt x="4155508" y="2958932"/>
                </a:lnTo>
                <a:cubicBezTo>
                  <a:pt x="4162823" y="2958932"/>
                  <a:pt x="4168462" y="2956683"/>
                  <a:pt x="4172424" y="2952187"/>
                </a:cubicBezTo>
                <a:cubicBezTo>
                  <a:pt x="4176387" y="2947692"/>
                  <a:pt x="4179321" y="2941900"/>
                  <a:pt x="4181225" y="2934814"/>
                </a:cubicBezTo>
                <a:cubicBezTo>
                  <a:pt x="4183131" y="2927727"/>
                  <a:pt x="4184235" y="2919841"/>
                  <a:pt x="4184540" y="2911154"/>
                </a:cubicBezTo>
                <a:cubicBezTo>
                  <a:pt x="4184845" y="2902467"/>
                  <a:pt x="4184997" y="2894009"/>
                  <a:pt x="4184997" y="2885779"/>
                </a:cubicBezTo>
                <a:lnTo>
                  <a:pt x="4184997" y="2821543"/>
                </a:lnTo>
                <a:lnTo>
                  <a:pt x="4148421" y="2821543"/>
                </a:lnTo>
                <a:lnTo>
                  <a:pt x="4148421" y="2773308"/>
                </a:lnTo>
                <a:close/>
                <a:moveTo>
                  <a:pt x="5849000" y="2772215"/>
                </a:moveTo>
                <a:lnTo>
                  <a:pt x="5836426" y="2780216"/>
                </a:lnTo>
                <a:lnTo>
                  <a:pt x="5849000" y="2824107"/>
                </a:lnTo>
                <a:lnTo>
                  <a:pt x="5861573" y="2816792"/>
                </a:lnTo>
                <a:close/>
                <a:moveTo>
                  <a:pt x="5899978" y="2763299"/>
                </a:moveTo>
                <a:cubicBezTo>
                  <a:pt x="5899978" y="2795608"/>
                  <a:pt x="5896282" y="2822278"/>
                  <a:pt x="5888889" y="2843309"/>
                </a:cubicBezTo>
                <a:cubicBezTo>
                  <a:pt x="5881498" y="2864341"/>
                  <a:pt x="5870030" y="2879657"/>
                  <a:pt x="5854485" y="2889258"/>
                </a:cubicBezTo>
                <a:lnTo>
                  <a:pt x="5865001" y="2903431"/>
                </a:lnTo>
                <a:cubicBezTo>
                  <a:pt x="5873840" y="2897487"/>
                  <a:pt x="5881460" y="2889753"/>
                  <a:pt x="5887861" y="2880228"/>
                </a:cubicBezTo>
                <a:cubicBezTo>
                  <a:pt x="5894262" y="2870703"/>
                  <a:pt x="5899520" y="2859883"/>
                  <a:pt x="5903634" y="2847767"/>
                </a:cubicBezTo>
                <a:cubicBezTo>
                  <a:pt x="5907749" y="2835651"/>
                  <a:pt x="5910797" y="2822659"/>
                  <a:pt x="5912779" y="2808791"/>
                </a:cubicBezTo>
                <a:cubicBezTo>
                  <a:pt x="5914759" y="2794922"/>
                  <a:pt x="5915826" y="2780673"/>
                  <a:pt x="5915979" y="2766043"/>
                </a:cubicBezTo>
                <a:close/>
                <a:moveTo>
                  <a:pt x="5872316" y="2761471"/>
                </a:moveTo>
                <a:lnTo>
                  <a:pt x="5860657" y="2768557"/>
                </a:lnTo>
                <a:lnTo>
                  <a:pt x="5873230" y="2811534"/>
                </a:lnTo>
                <a:lnTo>
                  <a:pt x="5884660" y="2803533"/>
                </a:lnTo>
                <a:close/>
                <a:moveTo>
                  <a:pt x="4805703" y="2730309"/>
                </a:moveTo>
                <a:cubicBezTo>
                  <a:pt x="4779764" y="2802668"/>
                  <a:pt x="4743448" y="2859189"/>
                  <a:pt x="4696757" y="2899874"/>
                </a:cubicBezTo>
                <a:lnTo>
                  <a:pt x="4714368" y="2926905"/>
                </a:lnTo>
                <a:cubicBezTo>
                  <a:pt x="4723925" y="2917349"/>
                  <a:pt x="4733004" y="2907792"/>
                  <a:pt x="4741605" y="2898235"/>
                </a:cubicBezTo>
                <a:cubicBezTo>
                  <a:pt x="4750206" y="2888679"/>
                  <a:pt x="4758193" y="2878439"/>
                  <a:pt x="4765565" y="2867517"/>
                </a:cubicBezTo>
                <a:lnTo>
                  <a:pt x="4765565" y="3008411"/>
                </a:lnTo>
                <a:lnTo>
                  <a:pt x="4793007" y="3008411"/>
                </a:lnTo>
                <a:lnTo>
                  <a:pt x="4793007" y="2827788"/>
                </a:lnTo>
                <a:cubicBezTo>
                  <a:pt x="4796829" y="2820416"/>
                  <a:pt x="4800790" y="2812907"/>
                  <a:pt x="4804884" y="2805262"/>
                </a:cubicBezTo>
                <a:cubicBezTo>
                  <a:pt x="4808981" y="2797616"/>
                  <a:pt x="4812804" y="2790244"/>
                  <a:pt x="4816353" y="2783145"/>
                </a:cubicBezTo>
                <a:cubicBezTo>
                  <a:pt x="4819902" y="2776045"/>
                  <a:pt x="4822974" y="2769424"/>
                  <a:pt x="4825568" y="2763280"/>
                </a:cubicBezTo>
                <a:cubicBezTo>
                  <a:pt x="4828162" y="2757137"/>
                  <a:pt x="4830005" y="2752017"/>
                  <a:pt x="4831097" y="2747921"/>
                </a:cubicBezTo>
                <a:close/>
                <a:moveTo>
                  <a:pt x="9311783" y="2712761"/>
                </a:moveTo>
                <a:cubicBezTo>
                  <a:pt x="9306595" y="2757814"/>
                  <a:pt x="9299974" y="2795904"/>
                  <a:pt x="9291919" y="2827032"/>
                </a:cubicBezTo>
                <a:cubicBezTo>
                  <a:pt x="9283864" y="2858160"/>
                  <a:pt x="9273966" y="2883553"/>
                  <a:pt x="9262225" y="2903213"/>
                </a:cubicBezTo>
                <a:lnTo>
                  <a:pt x="9286390" y="2923692"/>
                </a:lnTo>
                <a:cubicBezTo>
                  <a:pt x="9293762" y="2911950"/>
                  <a:pt x="9300110" y="2899527"/>
                  <a:pt x="9305435" y="2886420"/>
                </a:cubicBezTo>
                <a:cubicBezTo>
                  <a:pt x="9310759" y="2873314"/>
                  <a:pt x="9315060" y="2858569"/>
                  <a:pt x="9318337" y="2842186"/>
                </a:cubicBezTo>
                <a:lnTo>
                  <a:pt x="9371172" y="2842186"/>
                </a:lnTo>
                <a:cubicBezTo>
                  <a:pt x="9367895" y="2889424"/>
                  <a:pt x="9361205" y="2929494"/>
                  <a:pt x="9351103" y="2962397"/>
                </a:cubicBezTo>
                <a:cubicBezTo>
                  <a:pt x="9341000" y="2995299"/>
                  <a:pt x="9326938" y="3020897"/>
                  <a:pt x="9308916" y="3039192"/>
                </a:cubicBezTo>
                <a:lnTo>
                  <a:pt x="9334310" y="3061309"/>
                </a:lnTo>
                <a:cubicBezTo>
                  <a:pt x="9353423" y="3038919"/>
                  <a:pt x="9368578" y="3009429"/>
                  <a:pt x="9379773" y="2972841"/>
                </a:cubicBezTo>
                <a:cubicBezTo>
                  <a:pt x="9390968" y="2936252"/>
                  <a:pt x="9398204" y="2892701"/>
                  <a:pt x="9401480" y="2842186"/>
                </a:cubicBezTo>
                <a:lnTo>
                  <a:pt x="9447762" y="2842186"/>
                </a:lnTo>
                <a:lnTo>
                  <a:pt x="9447762" y="2806963"/>
                </a:lnTo>
                <a:lnTo>
                  <a:pt x="9327757" y="2806963"/>
                </a:lnTo>
                <a:cubicBezTo>
                  <a:pt x="9331579" y="2788668"/>
                  <a:pt x="9334720" y="2772217"/>
                  <a:pt x="9337177" y="2757609"/>
                </a:cubicBezTo>
                <a:cubicBezTo>
                  <a:pt x="9339634" y="2743001"/>
                  <a:pt x="9341409" y="2731191"/>
                  <a:pt x="9342501" y="2722181"/>
                </a:cubicBezTo>
                <a:close/>
                <a:moveTo>
                  <a:pt x="7669093" y="2709484"/>
                </a:moveTo>
                <a:lnTo>
                  <a:pt x="7642061" y="2715627"/>
                </a:lnTo>
                <a:lnTo>
                  <a:pt x="7651481" y="2790990"/>
                </a:lnTo>
                <a:lnTo>
                  <a:pt x="7595779" y="2802048"/>
                </a:lnTo>
                <a:lnTo>
                  <a:pt x="7598646" y="2837271"/>
                </a:lnTo>
                <a:lnTo>
                  <a:pt x="7654757" y="2824574"/>
                </a:lnTo>
                <a:lnTo>
                  <a:pt x="7662949" y="2898298"/>
                </a:lnTo>
                <a:lnTo>
                  <a:pt x="7581444" y="2914271"/>
                </a:lnTo>
                <a:lnTo>
                  <a:pt x="7584311" y="2949495"/>
                </a:lnTo>
                <a:lnTo>
                  <a:pt x="7664587" y="2931883"/>
                </a:lnTo>
                <a:lnTo>
                  <a:pt x="7678922" y="3061309"/>
                </a:lnTo>
                <a:lnTo>
                  <a:pt x="7710869" y="3053527"/>
                </a:lnTo>
                <a:lnTo>
                  <a:pt x="7694896" y="2925330"/>
                </a:lnTo>
                <a:lnTo>
                  <a:pt x="7769848" y="2909357"/>
                </a:lnTo>
                <a:lnTo>
                  <a:pt x="7766981" y="2875772"/>
                </a:lnTo>
                <a:lnTo>
                  <a:pt x="7691619" y="2893383"/>
                </a:lnTo>
                <a:lnTo>
                  <a:pt x="7683837" y="2816793"/>
                </a:lnTo>
                <a:lnTo>
                  <a:pt x="7741178" y="2803686"/>
                </a:lnTo>
                <a:lnTo>
                  <a:pt x="7737901" y="2768463"/>
                </a:lnTo>
                <a:lnTo>
                  <a:pt x="7678922" y="2783207"/>
                </a:lnTo>
                <a:close/>
                <a:moveTo>
                  <a:pt x="11476373" y="2680517"/>
                </a:moveTo>
                <a:cubicBezTo>
                  <a:pt x="11450433" y="2752875"/>
                  <a:pt x="11414117" y="2809396"/>
                  <a:pt x="11367426" y="2850080"/>
                </a:cubicBezTo>
                <a:lnTo>
                  <a:pt x="11385037" y="2877113"/>
                </a:lnTo>
                <a:cubicBezTo>
                  <a:pt x="11394594" y="2867556"/>
                  <a:pt x="11403673" y="2857999"/>
                  <a:pt x="11412274" y="2848442"/>
                </a:cubicBezTo>
                <a:cubicBezTo>
                  <a:pt x="11420875" y="2838886"/>
                  <a:pt x="11428862" y="2828646"/>
                  <a:pt x="11436234" y="2817724"/>
                </a:cubicBezTo>
                <a:lnTo>
                  <a:pt x="11436234" y="2958618"/>
                </a:lnTo>
                <a:lnTo>
                  <a:pt x="11463676" y="2958618"/>
                </a:lnTo>
                <a:lnTo>
                  <a:pt x="11463676" y="2777995"/>
                </a:lnTo>
                <a:cubicBezTo>
                  <a:pt x="11467499" y="2770623"/>
                  <a:pt x="11471458" y="2763114"/>
                  <a:pt x="11475554" y="2755469"/>
                </a:cubicBezTo>
                <a:cubicBezTo>
                  <a:pt x="11479649" y="2747823"/>
                  <a:pt x="11483472" y="2740451"/>
                  <a:pt x="11487022" y="2733351"/>
                </a:cubicBezTo>
                <a:cubicBezTo>
                  <a:pt x="11490571" y="2726252"/>
                  <a:pt x="11493643" y="2719631"/>
                  <a:pt x="11496237" y="2713488"/>
                </a:cubicBezTo>
                <a:cubicBezTo>
                  <a:pt x="11498831" y="2707343"/>
                  <a:pt x="11500674" y="2702224"/>
                  <a:pt x="11501766" y="2698128"/>
                </a:cubicBezTo>
                <a:close/>
                <a:moveTo>
                  <a:pt x="10948480" y="2673953"/>
                </a:moveTo>
                <a:lnTo>
                  <a:pt x="10948480" y="2723102"/>
                </a:lnTo>
                <a:lnTo>
                  <a:pt x="10915561" y="2723102"/>
                </a:lnTo>
                <a:lnTo>
                  <a:pt x="10915561" y="2742533"/>
                </a:lnTo>
                <a:lnTo>
                  <a:pt x="10948480" y="2742533"/>
                </a:lnTo>
                <a:cubicBezTo>
                  <a:pt x="10947413" y="2765393"/>
                  <a:pt x="10944022" y="2785510"/>
                  <a:pt x="10938307" y="2802883"/>
                </a:cubicBezTo>
                <a:cubicBezTo>
                  <a:pt x="10932592" y="2820257"/>
                  <a:pt x="10924705" y="2835573"/>
                  <a:pt x="10914647" y="2848832"/>
                </a:cubicBezTo>
                <a:lnTo>
                  <a:pt x="10927220" y="2863234"/>
                </a:lnTo>
                <a:cubicBezTo>
                  <a:pt x="10939107" y="2848146"/>
                  <a:pt x="10948175" y="2830582"/>
                  <a:pt x="10954423" y="2810541"/>
                </a:cubicBezTo>
                <a:cubicBezTo>
                  <a:pt x="10960672" y="2790501"/>
                  <a:pt x="10964406" y="2767603"/>
                  <a:pt x="10965625" y="2741847"/>
                </a:cubicBezTo>
                <a:lnTo>
                  <a:pt x="10984370" y="2741847"/>
                </a:lnTo>
                <a:cubicBezTo>
                  <a:pt x="10984370" y="2759221"/>
                  <a:pt x="10984294" y="2773394"/>
                  <a:pt x="10984141" y="2784367"/>
                </a:cubicBezTo>
                <a:cubicBezTo>
                  <a:pt x="10983989" y="2795339"/>
                  <a:pt x="10983760" y="2804026"/>
                  <a:pt x="10983456" y="2810427"/>
                </a:cubicBezTo>
                <a:cubicBezTo>
                  <a:pt x="10983151" y="2816828"/>
                  <a:pt x="10982846" y="2821514"/>
                  <a:pt x="10982541" y="2824486"/>
                </a:cubicBezTo>
                <a:cubicBezTo>
                  <a:pt x="10982236" y="2827458"/>
                  <a:pt x="10981932" y="2829630"/>
                  <a:pt x="10981627" y="2831001"/>
                </a:cubicBezTo>
                <a:cubicBezTo>
                  <a:pt x="10981017" y="2834049"/>
                  <a:pt x="10979836" y="2836145"/>
                  <a:pt x="10978084" y="2837288"/>
                </a:cubicBezTo>
                <a:cubicBezTo>
                  <a:pt x="10976331" y="2838431"/>
                  <a:pt x="10973931" y="2839002"/>
                  <a:pt x="10970883" y="2839002"/>
                </a:cubicBezTo>
                <a:lnTo>
                  <a:pt x="10961967" y="2839002"/>
                </a:lnTo>
                <a:lnTo>
                  <a:pt x="10962882" y="2859576"/>
                </a:lnTo>
                <a:lnTo>
                  <a:pt x="10973626" y="2859576"/>
                </a:lnTo>
                <a:cubicBezTo>
                  <a:pt x="10980941" y="2859576"/>
                  <a:pt x="10986580" y="2857328"/>
                  <a:pt x="10990542" y="2852832"/>
                </a:cubicBezTo>
                <a:cubicBezTo>
                  <a:pt x="10994505" y="2848337"/>
                  <a:pt x="10997438" y="2842545"/>
                  <a:pt x="10999343" y="2835459"/>
                </a:cubicBezTo>
                <a:cubicBezTo>
                  <a:pt x="11001248" y="2828372"/>
                  <a:pt x="11002353" y="2820486"/>
                  <a:pt x="11002658" y="2811799"/>
                </a:cubicBezTo>
                <a:cubicBezTo>
                  <a:pt x="11002963" y="2803112"/>
                  <a:pt x="11003115" y="2794654"/>
                  <a:pt x="11003115" y="2786424"/>
                </a:cubicBezTo>
                <a:lnTo>
                  <a:pt x="11003115" y="2722188"/>
                </a:lnTo>
                <a:lnTo>
                  <a:pt x="10966539" y="2722188"/>
                </a:lnTo>
                <a:lnTo>
                  <a:pt x="10966539" y="2673953"/>
                </a:lnTo>
                <a:close/>
                <a:moveTo>
                  <a:pt x="684141" y="2647947"/>
                </a:moveTo>
                <a:lnTo>
                  <a:pt x="671568" y="2655948"/>
                </a:lnTo>
                <a:lnTo>
                  <a:pt x="684141" y="2699839"/>
                </a:lnTo>
                <a:lnTo>
                  <a:pt x="696714" y="2692524"/>
                </a:lnTo>
                <a:close/>
                <a:moveTo>
                  <a:pt x="735118" y="2639031"/>
                </a:moveTo>
                <a:cubicBezTo>
                  <a:pt x="735118" y="2671340"/>
                  <a:pt x="731423" y="2698010"/>
                  <a:pt x="724031" y="2719041"/>
                </a:cubicBezTo>
                <a:cubicBezTo>
                  <a:pt x="716640" y="2740073"/>
                  <a:pt x="705172" y="2755389"/>
                  <a:pt x="689627" y="2764990"/>
                </a:cubicBezTo>
                <a:lnTo>
                  <a:pt x="700143" y="2779163"/>
                </a:lnTo>
                <a:cubicBezTo>
                  <a:pt x="708982" y="2773220"/>
                  <a:pt x="716602" y="2765486"/>
                  <a:pt x="723003" y="2755960"/>
                </a:cubicBezTo>
                <a:cubicBezTo>
                  <a:pt x="729403" y="2746436"/>
                  <a:pt x="734661" y="2735615"/>
                  <a:pt x="738776" y="2723499"/>
                </a:cubicBezTo>
                <a:cubicBezTo>
                  <a:pt x="742891" y="2711383"/>
                  <a:pt x="745939" y="2698391"/>
                  <a:pt x="747920" y="2684523"/>
                </a:cubicBezTo>
                <a:cubicBezTo>
                  <a:pt x="749901" y="2670654"/>
                  <a:pt x="750968" y="2656405"/>
                  <a:pt x="751120" y="2641775"/>
                </a:cubicBezTo>
                <a:close/>
                <a:moveTo>
                  <a:pt x="707458" y="2637203"/>
                </a:moveTo>
                <a:lnTo>
                  <a:pt x="695799" y="2644289"/>
                </a:lnTo>
                <a:lnTo>
                  <a:pt x="708372" y="2687266"/>
                </a:lnTo>
                <a:lnTo>
                  <a:pt x="719802" y="2679266"/>
                </a:lnTo>
                <a:close/>
                <a:moveTo>
                  <a:pt x="10431149" y="2590424"/>
                </a:moveTo>
                <a:cubicBezTo>
                  <a:pt x="10405209" y="2662783"/>
                  <a:pt x="10368893" y="2719304"/>
                  <a:pt x="10322202" y="2759988"/>
                </a:cubicBezTo>
                <a:lnTo>
                  <a:pt x="10339813" y="2787020"/>
                </a:lnTo>
                <a:cubicBezTo>
                  <a:pt x="10349370" y="2777464"/>
                  <a:pt x="10358449" y="2767907"/>
                  <a:pt x="10367050" y="2758350"/>
                </a:cubicBezTo>
                <a:cubicBezTo>
                  <a:pt x="10375651" y="2748793"/>
                  <a:pt x="10383638" y="2738554"/>
                  <a:pt x="10391010" y="2727632"/>
                </a:cubicBezTo>
                <a:lnTo>
                  <a:pt x="10391010" y="2868526"/>
                </a:lnTo>
                <a:lnTo>
                  <a:pt x="10418452" y="2868526"/>
                </a:lnTo>
                <a:lnTo>
                  <a:pt x="10418452" y="2687903"/>
                </a:lnTo>
                <a:cubicBezTo>
                  <a:pt x="10422275" y="2680531"/>
                  <a:pt x="10426234" y="2673022"/>
                  <a:pt x="10430330" y="2665377"/>
                </a:cubicBezTo>
                <a:cubicBezTo>
                  <a:pt x="10434425" y="2657732"/>
                  <a:pt x="10438248" y="2650359"/>
                  <a:pt x="10441798" y="2643260"/>
                </a:cubicBezTo>
                <a:cubicBezTo>
                  <a:pt x="10445347" y="2636160"/>
                  <a:pt x="10448419" y="2629539"/>
                  <a:pt x="10451013" y="2623395"/>
                </a:cubicBezTo>
                <a:cubicBezTo>
                  <a:pt x="10453607" y="2617252"/>
                  <a:pt x="10455450" y="2612132"/>
                  <a:pt x="10456542" y="2608036"/>
                </a:cubicBezTo>
                <a:close/>
                <a:moveTo>
                  <a:pt x="2910538" y="2562679"/>
                </a:moveTo>
                <a:lnTo>
                  <a:pt x="2910538" y="2579595"/>
                </a:lnTo>
                <a:lnTo>
                  <a:pt x="2980489" y="2579595"/>
                </a:lnTo>
                <a:cubicBezTo>
                  <a:pt x="2980489" y="2580663"/>
                  <a:pt x="2980299" y="2581767"/>
                  <a:pt x="2979917" y="2582910"/>
                </a:cubicBezTo>
                <a:cubicBezTo>
                  <a:pt x="2979536" y="2584053"/>
                  <a:pt x="2978622" y="2585692"/>
                  <a:pt x="2977174" y="2587825"/>
                </a:cubicBezTo>
                <a:cubicBezTo>
                  <a:pt x="2975726" y="2589959"/>
                  <a:pt x="2973555" y="2592816"/>
                  <a:pt x="2970659" y="2596397"/>
                </a:cubicBezTo>
                <a:cubicBezTo>
                  <a:pt x="2967764" y="2599979"/>
                  <a:pt x="2963877" y="2604742"/>
                  <a:pt x="2959001" y="2610685"/>
                </a:cubicBezTo>
                <a:cubicBezTo>
                  <a:pt x="2949399" y="2622115"/>
                  <a:pt x="2942313" y="2634079"/>
                  <a:pt x="2937741" y="2646575"/>
                </a:cubicBezTo>
                <a:cubicBezTo>
                  <a:pt x="2933169" y="2659072"/>
                  <a:pt x="2930883" y="2672712"/>
                  <a:pt x="2930883" y="2687495"/>
                </a:cubicBezTo>
                <a:lnTo>
                  <a:pt x="2930883" y="2706011"/>
                </a:lnTo>
                <a:lnTo>
                  <a:pt x="2950543" y="2706011"/>
                </a:lnTo>
                <a:lnTo>
                  <a:pt x="2950543" y="2686352"/>
                </a:lnTo>
                <a:cubicBezTo>
                  <a:pt x="2950543" y="2674007"/>
                  <a:pt x="2952447" y="2662654"/>
                  <a:pt x="2956258" y="2652290"/>
                </a:cubicBezTo>
                <a:cubicBezTo>
                  <a:pt x="2960068" y="2641927"/>
                  <a:pt x="2966087" y="2631716"/>
                  <a:pt x="2974317" y="2621658"/>
                </a:cubicBezTo>
                <a:cubicBezTo>
                  <a:pt x="2976908" y="2618458"/>
                  <a:pt x="2979003" y="2615905"/>
                  <a:pt x="2980603" y="2614000"/>
                </a:cubicBezTo>
                <a:cubicBezTo>
                  <a:pt x="2982203" y="2612095"/>
                  <a:pt x="2983423" y="2610647"/>
                  <a:pt x="2984261" y="2609656"/>
                </a:cubicBezTo>
                <a:cubicBezTo>
                  <a:pt x="2985099" y="2608666"/>
                  <a:pt x="2985747" y="2607942"/>
                  <a:pt x="2986204" y="2607485"/>
                </a:cubicBezTo>
                <a:cubicBezTo>
                  <a:pt x="2986661" y="2607027"/>
                  <a:pt x="2987042" y="2606570"/>
                  <a:pt x="2987347" y="2606113"/>
                </a:cubicBezTo>
                <a:cubicBezTo>
                  <a:pt x="2998777" y="2592245"/>
                  <a:pt x="3004492" y="2579976"/>
                  <a:pt x="3004492" y="2569308"/>
                </a:cubicBezTo>
                <a:lnTo>
                  <a:pt x="3004492" y="2562679"/>
                </a:lnTo>
                <a:close/>
                <a:moveTo>
                  <a:pt x="8400875" y="2562467"/>
                </a:moveTo>
                <a:lnTo>
                  <a:pt x="8388302" y="2570468"/>
                </a:lnTo>
                <a:lnTo>
                  <a:pt x="8400875" y="2614359"/>
                </a:lnTo>
                <a:lnTo>
                  <a:pt x="8413448" y="2607044"/>
                </a:lnTo>
                <a:close/>
                <a:moveTo>
                  <a:pt x="4109102" y="2559491"/>
                </a:moveTo>
                <a:lnTo>
                  <a:pt x="4096529" y="2567492"/>
                </a:lnTo>
                <a:lnTo>
                  <a:pt x="4109102" y="2611383"/>
                </a:lnTo>
                <a:lnTo>
                  <a:pt x="4121675" y="2604068"/>
                </a:lnTo>
                <a:close/>
                <a:moveTo>
                  <a:pt x="8451853" y="2553552"/>
                </a:moveTo>
                <a:cubicBezTo>
                  <a:pt x="8451853" y="2585860"/>
                  <a:pt x="8448157" y="2612530"/>
                  <a:pt x="8440766" y="2633561"/>
                </a:cubicBezTo>
                <a:cubicBezTo>
                  <a:pt x="8433374" y="2654593"/>
                  <a:pt x="8421906" y="2669909"/>
                  <a:pt x="8406362" y="2679510"/>
                </a:cubicBezTo>
                <a:lnTo>
                  <a:pt x="8416877" y="2693683"/>
                </a:lnTo>
                <a:cubicBezTo>
                  <a:pt x="8425716" y="2687739"/>
                  <a:pt x="8433336" y="2680006"/>
                  <a:pt x="8439737" y="2670480"/>
                </a:cubicBezTo>
                <a:cubicBezTo>
                  <a:pt x="8446138" y="2660955"/>
                  <a:pt x="8451396" y="2650135"/>
                  <a:pt x="8455510" y="2638019"/>
                </a:cubicBezTo>
                <a:cubicBezTo>
                  <a:pt x="8459625" y="2625903"/>
                  <a:pt x="8462673" y="2612911"/>
                  <a:pt x="8464654" y="2599043"/>
                </a:cubicBezTo>
                <a:cubicBezTo>
                  <a:pt x="8466636" y="2585174"/>
                  <a:pt x="8467702" y="2570925"/>
                  <a:pt x="8467855" y="2556295"/>
                </a:cubicBezTo>
                <a:close/>
                <a:moveTo>
                  <a:pt x="8424192" y="2551723"/>
                </a:moveTo>
                <a:lnTo>
                  <a:pt x="8412534" y="2558809"/>
                </a:lnTo>
                <a:lnTo>
                  <a:pt x="8425107" y="2601786"/>
                </a:lnTo>
                <a:lnTo>
                  <a:pt x="8436537" y="2593785"/>
                </a:lnTo>
                <a:close/>
                <a:moveTo>
                  <a:pt x="4160080" y="2550576"/>
                </a:moveTo>
                <a:cubicBezTo>
                  <a:pt x="4160080" y="2582884"/>
                  <a:pt x="4156384" y="2609554"/>
                  <a:pt x="4148993" y="2630586"/>
                </a:cubicBezTo>
                <a:cubicBezTo>
                  <a:pt x="4141602" y="2651617"/>
                  <a:pt x="4130134" y="2666933"/>
                  <a:pt x="4114589" y="2676534"/>
                </a:cubicBezTo>
                <a:lnTo>
                  <a:pt x="4125104" y="2690707"/>
                </a:lnTo>
                <a:cubicBezTo>
                  <a:pt x="4133944" y="2684764"/>
                  <a:pt x="4141563" y="2677030"/>
                  <a:pt x="4147964" y="2667504"/>
                </a:cubicBezTo>
                <a:cubicBezTo>
                  <a:pt x="4154365" y="2657979"/>
                  <a:pt x="4159623" y="2647159"/>
                  <a:pt x="4163738" y="2635043"/>
                </a:cubicBezTo>
                <a:cubicBezTo>
                  <a:pt x="4167853" y="2622927"/>
                  <a:pt x="4170901" y="2609935"/>
                  <a:pt x="4172882" y="2596067"/>
                </a:cubicBezTo>
                <a:cubicBezTo>
                  <a:pt x="4174863" y="2582199"/>
                  <a:pt x="4175930" y="2567949"/>
                  <a:pt x="4176082" y="2553319"/>
                </a:cubicBezTo>
                <a:close/>
                <a:moveTo>
                  <a:pt x="4132419" y="2548747"/>
                </a:moveTo>
                <a:lnTo>
                  <a:pt x="4120761" y="2555833"/>
                </a:lnTo>
                <a:lnTo>
                  <a:pt x="4133334" y="2598810"/>
                </a:lnTo>
                <a:lnTo>
                  <a:pt x="4144764" y="2590809"/>
                </a:lnTo>
                <a:close/>
                <a:moveTo>
                  <a:pt x="3705335" y="2543618"/>
                </a:moveTo>
                <a:lnTo>
                  <a:pt x="3564850" y="2548534"/>
                </a:lnTo>
                <a:lnTo>
                  <a:pt x="3564850" y="2583756"/>
                </a:lnTo>
                <a:lnTo>
                  <a:pt x="3687723" y="2583756"/>
                </a:lnTo>
                <a:cubicBezTo>
                  <a:pt x="3688269" y="2586487"/>
                  <a:pt x="3688542" y="2589218"/>
                  <a:pt x="3688542" y="2591948"/>
                </a:cubicBezTo>
                <a:cubicBezTo>
                  <a:pt x="3688542" y="2594406"/>
                  <a:pt x="3688542" y="2596863"/>
                  <a:pt x="3688542" y="2599320"/>
                </a:cubicBezTo>
                <a:cubicBezTo>
                  <a:pt x="3688542" y="2605327"/>
                  <a:pt x="3688269" y="2611334"/>
                  <a:pt x="3687723" y="2617342"/>
                </a:cubicBezTo>
                <a:cubicBezTo>
                  <a:pt x="3687177" y="2623349"/>
                  <a:pt x="3686221" y="2630175"/>
                  <a:pt x="3684856" y="2637820"/>
                </a:cubicBezTo>
                <a:lnTo>
                  <a:pt x="3572633" y="2637820"/>
                </a:lnTo>
                <a:lnTo>
                  <a:pt x="3572633" y="2673044"/>
                </a:lnTo>
                <a:lnTo>
                  <a:pt x="3679941" y="2673044"/>
                </a:lnTo>
                <a:cubicBezTo>
                  <a:pt x="3675573" y="2709633"/>
                  <a:pt x="3665470" y="2740351"/>
                  <a:pt x="3649633" y="2765198"/>
                </a:cubicBezTo>
                <a:cubicBezTo>
                  <a:pt x="3633796" y="2790046"/>
                  <a:pt x="3611953" y="2809023"/>
                  <a:pt x="3584101" y="2822129"/>
                </a:cubicBezTo>
                <a:lnTo>
                  <a:pt x="3601713" y="2852438"/>
                </a:lnTo>
                <a:cubicBezTo>
                  <a:pt x="3642124" y="2834143"/>
                  <a:pt x="3672296" y="2801377"/>
                  <a:pt x="3692228" y="2754139"/>
                </a:cubicBezTo>
                <a:cubicBezTo>
                  <a:pt x="3712162" y="2706902"/>
                  <a:pt x="3722400" y="2643691"/>
                  <a:pt x="3722947" y="2564507"/>
                </a:cubicBezTo>
                <a:close/>
                <a:moveTo>
                  <a:pt x="10927220" y="2460136"/>
                </a:moveTo>
                <a:lnTo>
                  <a:pt x="10914647" y="2468137"/>
                </a:lnTo>
                <a:lnTo>
                  <a:pt x="10927220" y="2512028"/>
                </a:lnTo>
                <a:lnTo>
                  <a:pt x="10939793" y="2504713"/>
                </a:lnTo>
                <a:close/>
                <a:moveTo>
                  <a:pt x="10978198" y="2451220"/>
                </a:moveTo>
                <a:cubicBezTo>
                  <a:pt x="10978198" y="2483529"/>
                  <a:pt x="10974502" y="2510199"/>
                  <a:pt x="10967111" y="2531230"/>
                </a:cubicBezTo>
                <a:cubicBezTo>
                  <a:pt x="10959719" y="2552262"/>
                  <a:pt x="10948251" y="2567578"/>
                  <a:pt x="10932706" y="2577179"/>
                </a:cubicBezTo>
                <a:lnTo>
                  <a:pt x="10943222" y="2591352"/>
                </a:lnTo>
                <a:cubicBezTo>
                  <a:pt x="10952061" y="2585409"/>
                  <a:pt x="10959681" y="2577674"/>
                  <a:pt x="10966082" y="2568149"/>
                </a:cubicBezTo>
                <a:cubicBezTo>
                  <a:pt x="10972483" y="2558624"/>
                  <a:pt x="10977741" y="2547804"/>
                  <a:pt x="10981855" y="2535688"/>
                </a:cubicBezTo>
                <a:cubicBezTo>
                  <a:pt x="10985970" y="2523572"/>
                  <a:pt x="10989018" y="2510580"/>
                  <a:pt x="10990999" y="2496712"/>
                </a:cubicBezTo>
                <a:cubicBezTo>
                  <a:pt x="10992981" y="2482843"/>
                  <a:pt x="10994047" y="2468594"/>
                  <a:pt x="10994200" y="2453964"/>
                </a:cubicBezTo>
                <a:close/>
                <a:moveTo>
                  <a:pt x="10950537" y="2449392"/>
                </a:moveTo>
                <a:lnTo>
                  <a:pt x="10938879" y="2456478"/>
                </a:lnTo>
                <a:lnTo>
                  <a:pt x="10951452" y="2499455"/>
                </a:lnTo>
                <a:lnTo>
                  <a:pt x="10962882" y="2491454"/>
                </a:lnTo>
                <a:close/>
                <a:moveTo>
                  <a:pt x="6568074" y="2445258"/>
                </a:moveTo>
                <a:cubicBezTo>
                  <a:pt x="6542135" y="2517616"/>
                  <a:pt x="6505819" y="2574137"/>
                  <a:pt x="6459128" y="2614822"/>
                </a:cubicBezTo>
                <a:lnTo>
                  <a:pt x="6476739" y="2641854"/>
                </a:lnTo>
                <a:cubicBezTo>
                  <a:pt x="6486296" y="2632297"/>
                  <a:pt x="6495375" y="2622740"/>
                  <a:pt x="6503976" y="2613183"/>
                </a:cubicBezTo>
                <a:cubicBezTo>
                  <a:pt x="6512577" y="2603627"/>
                  <a:pt x="6520564" y="2593387"/>
                  <a:pt x="6527936" y="2582465"/>
                </a:cubicBezTo>
                <a:lnTo>
                  <a:pt x="6527936" y="2723359"/>
                </a:lnTo>
                <a:lnTo>
                  <a:pt x="6555378" y="2723359"/>
                </a:lnTo>
                <a:lnTo>
                  <a:pt x="6555378" y="2542736"/>
                </a:lnTo>
                <a:cubicBezTo>
                  <a:pt x="6559200" y="2535364"/>
                  <a:pt x="6563160" y="2527855"/>
                  <a:pt x="6567255" y="2520210"/>
                </a:cubicBezTo>
                <a:cubicBezTo>
                  <a:pt x="6571351" y="2512564"/>
                  <a:pt x="6575174" y="2505192"/>
                  <a:pt x="6578723" y="2498092"/>
                </a:cubicBezTo>
                <a:cubicBezTo>
                  <a:pt x="6582273" y="2490993"/>
                  <a:pt x="6585345" y="2484372"/>
                  <a:pt x="6587939" y="2478229"/>
                </a:cubicBezTo>
                <a:cubicBezTo>
                  <a:pt x="6590533" y="2472084"/>
                  <a:pt x="6592376" y="2466965"/>
                  <a:pt x="6593468" y="2462869"/>
                </a:cubicBezTo>
                <a:close/>
                <a:moveTo>
                  <a:pt x="5871173" y="2429924"/>
                </a:moveTo>
                <a:lnTo>
                  <a:pt x="5871173" y="2475416"/>
                </a:lnTo>
                <a:lnTo>
                  <a:pt x="5836426" y="2475416"/>
                </a:lnTo>
                <a:lnTo>
                  <a:pt x="5836426" y="2547882"/>
                </a:lnTo>
                <a:lnTo>
                  <a:pt x="5854257" y="2547882"/>
                </a:lnTo>
                <a:lnTo>
                  <a:pt x="5854257" y="2495075"/>
                </a:lnTo>
                <a:lnTo>
                  <a:pt x="5907749" y="2495075"/>
                </a:lnTo>
                <a:cubicBezTo>
                  <a:pt x="5907749" y="2522050"/>
                  <a:pt x="5904245" y="2545444"/>
                  <a:pt x="5897233" y="2565256"/>
                </a:cubicBezTo>
                <a:cubicBezTo>
                  <a:pt x="5890223" y="2585068"/>
                  <a:pt x="5879784" y="2601603"/>
                  <a:pt x="5865915" y="2614862"/>
                </a:cubicBezTo>
                <a:lnTo>
                  <a:pt x="5876659" y="2631778"/>
                </a:lnTo>
                <a:cubicBezTo>
                  <a:pt x="5893271" y="2615624"/>
                  <a:pt x="5905577" y="2596574"/>
                  <a:pt x="5913578" y="2574628"/>
                </a:cubicBezTo>
                <a:cubicBezTo>
                  <a:pt x="5921579" y="2552683"/>
                  <a:pt x="5925580" y="2527689"/>
                  <a:pt x="5925580" y="2499647"/>
                </a:cubicBezTo>
                <a:lnTo>
                  <a:pt x="5925580" y="2475416"/>
                </a:lnTo>
                <a:lnTo>
                  <a:pt x="5889004" y="2475416"/>
                </a:lnTo>
                <a:lnTo>
                  <a:pt x="5889004" y="2429924"/>
                </a:lnTo>
                <a:close/>
                <a:moveTo>
                  <a:pt x="2175543" y="2407961"/>
                </a:moveTo>
                <a:cubicBezTo>
                  <a:pt x="2170355" y="2453014"/>
                  <a:pt x="2163734" y="2491104"/>
                  <a:pt x="2155679" y="2522232"/>
                </a:cubicBezTo>
                <a:cubicBezTo>
                  <a:pt x="2147624" y="2553360"/>
                  <a:pt x="2137726" y="2578753"/>
                  <a:pt x="2125985" y="2598413"/>
                </a:cubicBezTo>
                <a:lnTo>
                  <a:pt x="2150150" y="2618892"/>
                </a:lnTo>
                <a:cubicBezTo>
                  <a:pt x="2157522" y="2607150"/>
                  <a:pt x="2163871" y="2594727"/>
                  <a:pt x="2169195" y="2581620"/>
                </a:cubicBezTo>
                <a:cubicBezTo>
                  <a:pt x="2174519" y="2568514"/>
                  <a:pt x="2178820" y="2553770"/>
                  <a:pt x="2182097" y="2537386"/>
                </a:cubicBezTo>
                <a:lnTo>
                  <a:pt x="2234932" y="2537386"/>
                </a:lnTo>
                <a:cubicBezTo>
                  <a:pt x="2231656" y="2584624"/>
                  <a:pt x="2224966" y="2624694"/>
                  <a:pt x="2214863" y="2657596"/>
                </a:cubicBezTo>
                <a:cubicBezTo>
                  <a:pt x="2204759" y="2690499"/>
                  <a:pt x="2190698" y="2716097"/>
                  <a:pt x="2172677" y="2734392"/>
                </a:cubicBezTo>
                <a:lnTo>
                  <a:pt x="2198071" y="2756509"/>
                </a:lnTo>
                <a:cubicBezTo>
                  <a:pt x="2217184" y="2734119"/>
                  <a:pt x="2232338" y="2704629"/>
                  <a:pt x="2243533" y="2668041"/>
                </a:cubicBezTo>
                <a:cubicBezTo>
                  <a:pt x="2254728" y="2631452"/>
                  <a:pt x="2261964" y="2587900"/>
                  <a:pt x="2265241" y="2537386"/>
                </a:cubicBezTo>
                <a:lnTo>
                  <a:pt x="2311522" y="2537386"/>
                </a:lnTo>
                <a:lnTo>
                  <a:pt x="2311522" y="2502163"/>
                </a:lnTo>
                <a:lnTo>
                  <a:pt x="2191517" y="2502163"/>
                </a:lnTo>
                <a:cubicBezTo>
                  <a:pt x="2195340" y="2483868"/>
                  <a:pt x="2198480" y="2467417"/>
                  <a:pt x="2200937" y="2452809"/>
                </a:cubicBezTo>
                <a:cubicBezTo>
                  <a:pt x="2203395" y="2438201"/>
                  <a:pt x="2205169" y="2426391"/>
                  <a:pt x="2206262" y="2417381"/>
                </a:cubicBezTo>
                <a:close/>
                <a:moveTo>
                  <a:pt x="1165298" y="2404684"/>
                </a:moveTo>
                <a:lnTo>
                  <a:pt x="1138267" y="2410828"/>
                </a:lnTo>
                <a:lnTo>
                  <a:pt x="1147687" y="2486189"/>
                </a:lnTo>
                <a:lnTo>
                  <a:pt x="1091985" y="2497248"/>
                </a:lnTo>
                <a:lnTo>
                  <a:pt x="1094852" y="2532471"/>
                </a:lnTo>
                <a:lnTo>
                  <a:pt x="1150964" y="2519775"/>
                </a:lnTo>
                <a:lnTo>
                  <a:pt x="1159155" y="2593498"/>
                </a:lnTo>
                <a:lnTo>
                  <a:pt x="1077649" y="2609471"/>
                </a:lnTo>
                <a:lnTo>
                  <a:pt x="1080517" y="2644695"/>
                </a:lnTo>
                <a:lnTo>
                  <a:pt x="1160793" y="2627084"/>
                </a:lnTo>
                <a:lnTo>
                  <a:pt x="1175128" y="2756509"/>
                </a:lnTo>
                <a:lnTo>
                  <a:pt x="1207075" y="2748727"/>
                </a:lnTo>
                <a:lnTo>
                  <a:pt x="1191102" y="2620530"/>
                </a:lnTo>
                <a:lnTo>
                  <a:pt x="1266054" y="2604557"/>
                </a:lnTo>
                <a:lnTo>
                  <a:pt x="1263187" y="2570971"/>
                </a:lnTo>
                <a:lnTo>
                  <a:pt x="1187825" y="2588583"/>
                </a:lnTo>
                <a:lnTo>
                  <a:pt x="1180043" y="2511993"/>
                </a:lnTo>
                <a:lnTo>
                  <a:pt x="1237384" y="2498886"/>
                </a:lnTo>
                <a:lnTo>
                  <a:pt x="1234107" y="2463663"/>
                </a:lnTo>
                <a:lnTo>
                  <a:pt x="1175128" y="2478408"/>
                </a:lnTo>
                <a:close/>
                <a:moveTo>
                  <a:pt x="706315" y="2305657"/>
                </a:moveTo>
                <a:lnTo>
                  <a:pt x="706315" y="2351148"/>
                </a:lnTo>
                <a:lnTo>
                  <a:pt x="671568" y="2351148"/>
                </a:lnTo>
                <a:lnTo>
                  <a:pt x="671568" y="2423614"/>
                </a:lnTo>
                <a:lnTo>
                  <a:pt x="689398" y="2423614"/>
                </a:lnTo>
                <a:lnTo>
                  <a:pt x="689398" y="2370807"/>
                </a:lnTo>
                <a:lnTo>
                  <a:pt x="742891" y="2370807"/>
                </a:lnTo>
                <a:cubicBezTo>
                  <a:pt x="742891" y="2397783"/>
                  <a:pt x="739386" y="2421176"/>
                  <a:pt x="732375" y="2440988"/>
                </a:cubicBezTo>
                <a:cubicBezTo>
                  <a:pt x="725365" y="2460800"/>
                  <a:pt x="714925" y="2477335"/>
                  <a:pt x="701057" y="2490594"/>
                </a:cubicBezTo>
                <a:lnTo>
                  <a:pt x="711801" y="2507510"/>
                </a:lnTo>
                <a:cubicBezTo>
                  <a:pt x="728413" y="2491356"/>
                  <a:pt x="740719" y="2472306"/>
                  <a:pt x="748720" y="2450360"/>
                </a:cubicBezTo>
                <a:cubicBezTo>
                  <a:pt x="756721" y="2428415"/>
                  <a:pt x="760722" y="2403421"/>
                  <a:pt x="760722" y="2375380"/>
                </a:cubicBezTo>
                <a:lnTo>
                  <a:pt x="760722" y="2351148"/>
                </a:lnTo>
                <a:lnTo>
                  <a:pt x="724146" y="2351148"/>
                </a:lnTo>
                <a:lnTo>
                  <a:pt x="724146" y="2305657"/>
                </a:lnTo>
                <a:close/>
                <a:moveTo>
                  <a:pt x="2925625" y="2275253"/>
                </a:moveTo>
                <a:lnTo>
                  <a:pt x="2910538" y="2285997"/>
                </a:lnTo>
                <a:cubicBezTo>
                  <a:pt x="2914652" y="2296665"/>
                  <a:pt x="2918043" y="2306762"/>
                  <a:pt x="2920710" y="2316286"/>
                </a:cubicBezTo>
                <a:cubicBezTo>
                  <a:pt x="2923377" y="2325811"/>
                  <a:pt x="2925320" y="2334460"/>
                  <a:pt x="2926539" y="2342233"/>
                </a:cubicBezTo>
                <a:lnTo>
                  <a:pt x="2942541" y="2331488"/>
                </a:lnTo>
                <a:cubicBezTo>
                  <a:pt x="2941932" y="2325545"/>
                  <a:pt x="2940141" y="2317810"/>
                  <a:pt x="2937169" y="2308285"/>
                </a:cubicBezTo>
                <a:cubicBezTo>
                  <a:pt x="2934198" y="2298760"/>
                  <a:pt x="2930349" y="2287750"/>
                  <a:pt x="2925625" y="2275253"/>
                </a:cubicBezTo>
                <a:close/>
                <a:moveTo>
                  <a:pt x="2980032" y="2272738"/>
                </a:moveTo>
                <a:cubicBezTo>
                  <a:pt x="2978356" y="2310991"/>
                  <a:pt x="2973059" y="2342804"/>
                  <a:pt x="2964144" y="2368178"/>
                </a:cubicBezTo>
                <a:cubicBezTo>
                  <a:pt x="2955229" y="2393554"/>
                  <a:pt x="2942694" y="2413175"/>
                  <a:pt x="2926539" y="2427043"/>
                </a:cubicBezTo>
                <a:lnTo>
                  <a:pt x="2937284" y="2444188"/>
                </a:lnTo>
                <a:cubicBezTo>
                  <a:pt x="2946580" y="2437178"/>
                  <a:pt x="2954848" y="2427919"/>
                  <a:pt x="2962087" y="2416413"/>
                </a:cubicBezTo>
                <a:cubicBezTo>
                  <a:pt x="2969326" y="2404907"/>
                  <a:pt x="2975460" y="2391839"/>
                  <a:pt x="2980489" y="2377208"/>
                </a:cubicBezTo>
                <a:cubicBezTo>
                  <a:pt x="2985518" y="2362578"/>
                  <a:pt x="2989557" y="2346766"/>
                  <a:pt x="2992605" y="2329774"/>
                </a:cubicBezTo>
                <a:cubicBezTo>
                  <a:pt x="2995653" y="2312781"/>
                  <a:pt x="2997710" y="2295217"/>
                  <a:pt x="2998777" y="2277081"/>
                </a:cubicBezTo>
                <a:close/>
                <a:moveTo>
                  <a:pt x="9402709" y="2257294"/>
                </a:moveTo>
                <a:lnTo>
                  <a:pt x="9262225" y="2262209"/>
                </a:lnTo>
                <a:lnTo>
                  <a:pt x="9262225" y="2297433"/>
                </a:lnTo>
                <a:lnTo>
                  <a:pt x="9385097" y="2297433"/>
                </a:lnTo>
                <a:cubicBezTo>
                  <a:pt x="9385643" y="2300163"/>
                  <a:pt x="9385916" y="2302893"/>
                  <a:pt x="9385916" y="2305624"/>
                </a:cubicBezTo>
                <a:cubicBezTo>
                  <a:pt x="9385916" y="2308081"/>
                  <a:pt x="9385916" y="2310539"/>
                  <a:pt x="9385916" y="2312996"/>
                </a:cubicBezTo>
                <a:cubicBezTo>
                  <a:pt x="9385916" y="2319003"/>
                  <a:pt x="9385643" y="2325010"/>
                  <a:pt x="9385097" y="2331017"/>
                </a:cubicBezTo>
                <a:cubicBezTo>
                  <a:pt x="9384551" y="2337025"/>
                  <a:pt x="9383595" y="2343851"/>
                  <a:pt x="9382230" y="2351496"/>
                </a:cubicBezTo>
                <a:lnTo>
                  <a:pt x="9270007" y="2351496"/>
                </a:lnTo>
                <a:lnTo>
                  <a:pt x="9270007" y="2386720"/>
                </a:lnTo>
                <a:lnTo>
                  <a:pt x="9377315" y="2386720"/>
                </a:lnTo>
                <a:cubicBezTo>
                  <a:pt x="9372947" y="2423309"/>
                  <a:pt x="9362844" y="2454027"/>
                  <a:pt x="9347007" y="2478875"/>
                </a:cubicBezTo>
                <a:cubicBezTo>
                  <a:pt x="9331170" y="2503722"/>
                  <a:pt x="9309326" y="2522699"/>
                  <a:pt x="9281475" y="2535805"/>
                </a:cubicBezTo>
                <a:lnTo>
                  <a:pt x="9299087" y="2566114"/>
                </a:lnTo>
                <a:cubicBezTo>
                  <a:pt x="9339498" y="2547819"/>
                  <a:pt x="9369670" y="2515053"/>
                  <a:pt x="9389603" y="2467815"/>
                </a:cubicBezTo>
                <a:cubicBezTo>
                  <a:pt x="9409535" y="2420578"/>
                  <a:pt x="9419775" y="2357367"/>
                  <a:pt x="9420321" y="2278182"/>
                </a:cubicBezTo>
                <a:close/>
                <a:moveTo>
                  <a:pt x="7721928" y="2257294"/>
                </a:moveTo>
                <a:lnTo>
                  <a:pt x="7581444" y="2262209"/>
                </a:lnTo>
                <a:lnTo>
                  <a:pt x="7581444" y="2297433"/>
                </a:lnTo>
                <a:lnTo>
                  <a:pt x="7704316" y="2297433"/>
                </a:lnTo>
                <a:cubicBezTo>
                  <a:pt x="7704862" y="2300163"/>
                  <a:pt x="7705135" y="2302893"/>
                  <a:pt x="7705135" y="2305624"/>
                </a:cubicBezTo>
                <a:cubicBezTo>
                  <a:pt x="7705135" y="2308081"/>
                  <a:pt x="7705135" y="2310539"/>
                  <a:pt x="7705135" y="2312996"/>
                </a:cubicBezTo>
                <a:cubicBezTo>
                  <a:pt x="7705135" y="2319003"/>
                  <a:pt x="7704862" y="2325010"/>
                  <a:pt x="7704316" y="2331017"/>
                </a:cubicBezTo>
                <a:cubicBezTo>
                  <a:pt x="7703770" y="2337025"/>
                  <a:pt x="7702814" y="2343851"/>
                  <a:pt x="7701449" y="2351496"/>
                </a:cubicBezTo>
                <a:lnTo>
                  <a:pt x="7589225" y="2351496"/>
                </a:lnTo>
                <a:lnTo>
                  <a:pt x="7589225" y="2386720"/>
                </a:lnTo>
                <a:lnTo>
                  <a:pt x="7696534" y="2386720"/>
                </a:lnTo>
                <a:cubicBezTo>
                  <a:pt x="7692165" y="2423309"/>
                  <a:pt x="7682062" y="2454027"/>
                  <a:pt x="7666226" y="2478875"/>
                </a:cubicBezTo>
                <a:cubicBezTo>
                  <a:pt x="7650389" y="2503722"/>
                  <a:pt x="7628545" y="2522699"/>
                  <a:pt x="7600694" y="2535805"/>
                </a:cubicBezTo>
                <a:lnTo>
                  <a:pt x="7618305" y="2566114"/>
                </a:lnTo>
                <a:cubicBezTo>
                  <a:pt x="7658717" y="2547819"/>
                  <a:pt x="7688889" y="2515053"/>
                  <a:pt x="7708821" y="2467815"/>
                </a:cubicBezTo>
                <a:cubicBezTo>
                  <a:pt x="7728754" y="2420578"/>
                  <a:pt x="7738993" y="2357367"/>
                  <a:pt x="7739539" y="2278182"/>
                </a:cubicBezTo>
                <a:close/>
                <a:moveTo>
                  <a:pt x="8423049" y="2220177"/>
                </a:moveTo>
                <a:lnTo>
                  <a:pt x="8423049" y="2265668"/>
                </a:lnTo>
                <a:lnTo>
                  <a:pt x="8388302" y="2265668"/>
                </a:lnTo>
                <a:lnTo>
                  <a:pt x="8388302" y="2338134"/>
                </a:lnTo>
                <a:lnTo>
                  <a:pt x="8406133" y="2338134"/>
                </a:lnTo>
                <a:lnTo>
                  <a:pt x="8406133" y="2285328"/>
                </a:lnTo>
                <a:lnTo>
                  <a:pt x="8459625" y="2285328"/>
                </a:lnTo>
                <a:cubicBezTo>
                  <a:pt x="8459625" y="2312303"/>
                  <a:pt x="8456120" y="2335696"/>
                  <a:pt x="8449110" y="2355508"/>
                </a:cubicBezTo>
                <a:cubicBezTo>
                  <a:pt x="8442099" y="2375320"/>
                  <a:pt x="8431660" y="2391855"/>
                  <a:pt x="8417791" y="2405114"/>
                </a:cubicBezTo>
                <a:lnTo>
                  <a:pt x="8428536" y="2422031"/>
                </a:lnTo>
                <a:cubicBezTo>
                  <a:pt x="8445147" y="2405876"/>
                  <a:pt x="8457454" y="2386826"/>
                  <a:pt x="8465454" y="2364880"/>
                </a:cubicBezTo>
                <a:cubicBezTo>
                  <a:pt x="8473456" y="2342935"/>
                  <a:pt x="8477456" y="2317941"/>
                  <a:pt x="8477456" y="2289899"/>
                </a:cubicBezTo>
                <a:lnTo>
                  <a:pt x="8477456" y="2265668"/>
                </a:lnTo>
                <a:lnTo>
                  <a:pt x="8440880" y="2265668"/>
                </a:lnTo>
                <a:lnTo>
                  <a:pt x="8440880" y="2220177"/>
                </a:lnTo>
                <a:close/>
                <a:moveTo>
                  <a:pt x="4131277" y="2217201"/>
                </a:moveTo>
                <a:lnTo>
                  <a:pt x="4131277" y="2262692"/>
                </a:lnTo>
                <a:lnTo>
                  <a:pt x="4096529" y="2262692"/>
                </a:lnTo>
                <a:lnTo>
                  <a:pt x="4096529" y="2335158"/>
                </a:lnTo>
                <a:lnTo>
                  <a:pt x="4114360" y="2335158"/>
                </a:lnTo>
                <a:lnTo>
                  <a:pt x="4114360" y="2282351"/>
                </a:lnTo>
                <a:lnTo>
                  <a:pt x="4167853" y="2282351"/>
                </a:lnTo>
                <a:cubicBezTo>
                  <a:pt x="4167853" y="2309326"/>
                  <a:pt x="4164347" y="2332719"/>
                  <a:pt x="4157337" y="2352532"/>
                </a:cubicBezTo>
                <a:cubicBezTo>
                  <a:pt x="4150326" y="2372344"/>
                  <a:pt x="4139887" y="2388879"/>
                  <a:pt x="4126019" y="2402138"/>
                </a:cubicBezTo>
                <a:lnTo>
                  <a:pt x="4136763" y="2419054"/>
                </a:lnTo>
                <a:cubicBezTo>
                  <a:pt x="4153374" y="2402900"/>
                  <a:pt x="4165681" y="2383850"/>
                  <a:pt x="4173682" y="2361904"/>
                </a:cubicBezTo>
                <a:cubicBezTo>
                  <a:pt x="4181683" y="2339959"/>
                  <a:pt x="4185683" y="2314965"/>
                  <a:pt x="4185683" y="2286923"/>
                </a:cubicBezTo>
                <a:lnTo>
                  <a:pt x="4185683" y="2262692"/>
                </a:lnTo>
                <a:lnTo>
                  <a:pt x="4149107" y="2262692"/>
                </a:lnTo>
                <a:lnTo>
                  <a:pt x="4149107" y="2217201"/>
                </a:lnTo>
                <a:close/>
                <a:moveTo>
                  <a:pt x="4837242" y="2204396"/>
                </a:moveTo>
                <a:lnTo>
                  <a:pt x="4696757" y="2209311"/>
                </a:lnTo>
                <a:lnTo>
                  <a:pt x="4696757" y="2244534"/>
                </a:lnTo>
                <a:lnTo>
                  <a:pt x="4819629" y="2244534"/>
                </a:lnTo>
                <a:cubicBezTo>
                  <a:pt x="4820176" y="2247265"/>
                  <a:pt x="4820448" y="2249995"/>
                  <a:pt x="4820448" y="2252726"/>
                </a:cubicBezTo>
                <a:cubicBezTo>
                  <a:pt x="4820448" y="2255183"/>
                  <a:pt x="4820448" y="2257641"/>
                  <a:pt x="4820448" y="2260099"/>
                </a:cubicBezTo>
                <a:cubicBezTo>
                  <a:pt x="4820448" y="2266105"/>
                  <a:pt x="4820176" y="2272113"/>
                  <a:pt x="4819629" y="2278120"/>
                </a:cubicBezTo>
                <a:cubicBezTo>
                  <a:pt x="4819083" y="2284127"/>
                  <a:pt x="4818127" y="2290953"/>
                  <a:pt x="4816762" y="2298598"/>
                </a:cubicBezTo>
                <a:lnTo>
                  <a:pt x="4704538" y="2298598"/>
                </a:lnTo>
                <a:lnTo>
                  <a:pt x="4704538" y="2333822"/>
                </a:lnTo>
                <a:lnTo>
                  <a:pt x="4811847" y="2333822"/>
                </a:lnTo>
                <a:cubicBezTo>
                  <a:pt x="4807478" y="2370410"/>
                  <a:pt x="4797375" y="2401128"/>
                  <a:pt x="4781539" y="2425976"/>
                </a:cubicBezTo>
                <a:cubicBezTo>
                  <a:pt x="4765702" y="2450824"/>
                  <a:pt x="4743858" y="2469801"/>
                  <a:pt x="4716007" y="2482907"/>
                </a:cubicBezTo>
                <a:lnTo>
                  <a:pt x="4733618" y="2513215"/>
                </a:lnTo>
                <a:cubicBezTo>
                  <a:pt x="4774030" y="2494922"/>
                  <a:pt x="4804202" y="2462155"/>
                  <a:pt x="4824134" y="2414918"/>
                </a:cubicBezTo>
                <a:cubicBezTo>
                  <a:pt x="4844067" y="2367680"/>
                  <a:pt x="4854306" y="2304469"/>
                  <a:pt x="4854852" y="2225284"/>
                </a:cubicBezTo>
                <a:close/>
                <a:moveTo>
                  <a:pt x="5840769" y="2191647"/>
                </a:moveTo>
                <a:lnTo>
                  <a:pt x="5840769" y="2208792"/>
                </a:lnTo>
                <a:lnTo>
                  <a:pt x="5894719" y="2208792"/>
                </a:lnTo>
                <a:lnTo>
                  <a:pt x="5896319" y="2238510"/>
                </a:lnTo>
                <a:cubicBezTo>
                  <a:pt x="5895100" y="2238510"/>
                  <a:pt x="5893842" y="2238472"/>
                  <a:pt x="5892547" y="2238396"/>
                </a:cubicBezTo>
                <a:cubicBezTo>
                  <a:pt x="5891252" y="2238320"/>
                  <a:pt x="5889232" y="2238281"/>
                  <a:pt x="5886489" y="2238281"/>
                </a:cubicBezTo>
                <a:cubicBezTo>
                  <a:pt x="5871859" y="2238281"/>
                  <a:pt x="5859819" y="2242549"/>
                  <a:pt x="5850370" y="2251083"/>
                </a:cubicBezTo>
                <a:cubicBezTo>
                  <a:pt x="5841074" y="2259465"/>
                  <a:pt x="5836426" y="2270590"/>
                  <a:pt x="5836426" y="2284459"/>
                </a:cubicBezTo>
                <a:cubicBezTo>
                  <a:pt x="5836426" y="2300613"/>
                  <a:pt x="5843131" y="2313338"/>
                  <a:pt x="5856543" y="2322635"/>
                </a:cubicBezTo>
                <a:cubicBezTo>
                  <a:pt x="5869954" y="2331931"/>
                  <a:pt x="5888470" y="2336580"/>
                  <a:pt x="5912093" y="2336580"/>
                </a:cubicBezTo>
                <a:lnTo>
                  <a:pt x="5917579" y="2336580"/>
                </a:lnTo>
                <a:lnTo>
                  <a:pt x="5917579" y="2318749"/>
                </a:lnTo>
                <a:cubicBezTo>
                  <a:pt x="5916664" y="2318901"/>
                  <a:pt x="5915674" y="2318977"/>
                  <a:pt x="5914607" y="2318977"/>
                </a:cubicBezTo>
                <a:cubicBezTo>
                  <a:pt x="5913540" y="2318977"/>
                  <a:pt x="5912016" y="2318977"/>
                  <a:pt x="5910035" y="2318977"/>
                </a:cubicBezTo>
                <a:cubicBezTo>
                  <a:pt x="5892966" y="2318977"/>
                  <a:pt x="5879860" y="2315891"/>
                  <a:pt x="5870716" y="2309719"/>
                </a:cubicBezTo>
                <a:cubicBezTo>
                  <a:pt x="5861573" y="2303547"/>
                  <a:pt x="5857000" y="2294746"/>
                  <a:pt x="5857000" y="2283316"/>
                </a:cubicBezTo>
                <a:cubicBezTo>
                  <a:pt x="5857000" y="2274629"/>
                  <a:pt x="5860162" y="2267809"/>
                  <a:pt x="5866487" y="2262856"/>
                </a:cubicBezTo>
                <a:cubicBezTo>
                  <a:pt x="5872811" y="2257903"/>
                  <a:pt x="5881689" y="2255426"/>
                  <a:pt x="5893119" y="2255426"/>
                </a:cubicBezTo>
                <a:cubicBezTo>
                  <a:pt x="5896014" y="2255426"/>
                  <a:pt x="5899443" y="2255579"/>
                  <a:pt x="5903406" y="2255884"/>
                </a:cubicBezTo>
                <a:cubicBezTo>
                  <a:pt x="5907368" y="2256188"/>
                  <a:pt x="5911940" y="2256722"/>
                  <a:pt x="5917122" y="2257484"/>
                </a:cubicBezTo>
                <a:lnTo>
                  <a:pt x="5912551" y="2191647"/>
                </a:lnTo>
                <a:close/>
                <a:moveTo>
                  <a:pt x="11507910" y="2154604"/>
                </a:moveTo>
                <a:lnTo>
                  <a:pt x="11367426" y="2159519"/>
                </a:lnTo>
                <a:lnTo>
                  <a:pt x="11367426" y="2194741"/>
                </a:lnTo>
                <a:lnTo>
                  <a:pt x="11490298" y="2194741"/>
                </a:lnTo>
                <a:cubicBezTo>
                  <a:pt x="11490844" y="2197472"/>
                  <a:pt x="11491117" y="2200202"/>
                  <a:pt x="11491117" y="2202933"/>
                </a:cubicBezTo>
                <a:cubicBezTo>
                  <a:pt x="11491117" y="2205391"/>
                  <a:pt x="11491117" y="2207848"/>
                  <a:pt x="11491117" y="2210305"/>
                </a:cubicBezTo>
                <a:cubicBezTo>
                  <a:pt x="11491117" y="2216312"/>
                  <a:pt x="11490844" y="2222319"/>
                  <a:pt x="11490298" y="2228327"/>
                </a:cubicBezTo>
                <a:cubicBezTo>
                  <a:pt x="11489752" y="2234334"/>
                  <a:pt x="11488796" y="2241160"/>
                  <a:pt x="11487431" y="2248805"/>
                </a:cubicBezTo>
                <a:lnTo>
                  <a:pt x="11375208" y="2248805"/>
                </a:lnTo>
                <a:lnTo>
                  <a:pt x="11375208" y="2284029"/>
                </a:lnTo>
                <a:lnTo>
                  <a:pt x="11482516" y="2284029"/>
                </a:lnTo>
                <a:cubicBezTo>
                  <a:pt x="11478148" y="2320617"/>
                  <a:pt x="11468045" y="2351336"/>
                  <a:pt x="11452208" y="2376183"/>
                </a:cubicBezTo>
                <a:cubicBezTo>
                  <a:pt x="11436371" y="2401031"/>
                  <a:pt x="11414527" y="2420008"/>
                  <a:pt x="11386676" y="2433114"/>
                </a:cubicBezTo>
                <a:lnTo>
                  <a:pt x="11404288" y="2463423"/>
                </a:lnTo>
                <a:cubicBezTo>
                  <a:pt x="11444699" y="2445128"/>
                  <a:pt x="11474871" y="2412362"/>
                  <a:pt x="11494804" y="2365125"/>
                </a:cubicBezTo>
                <a:cubicBezTo>
                  <a:pt x="11514736" y="2317887"/>
                  <a:pt x="11524976" y="2254676"/>
                  <a:pt x="11525522" y="2175491"/>
                </a:cubicBezTo>
                <a:close/>
                <a:moveTo>
                  <a:pt x="3583691" y="2152046"/>
                </a:moveTo>
                <a:lnTo>
                  <a:pt x="3583691" y="2182764"/>
                </a:lnTo>
                <a:lnTo>
                  <a:pt x="3647994" y="2182764"/>
                </a:lnTo>
                <a:lnTo>
                  <a:pt x="3647994" y="2302769"/>
                </a:lnTo>
                <a:lnTo>
                  <a:pt x="3564850" y="2302769"/>
                </a:lnTo>
                <a:lnTo>
                  <a:pt x="3564850" y="2333077"/>
                </a:lnTo>
                <a:lnTo>
                  <a:pt x="3721308" y="2333077"/>
                </a:lnTo>
                <a:lnTo>
                  <a:pt x="3721308" y="2302769"/>
                </a:lnTo>
                <a:lnTo>
                  <a:pt x="3675026" y="2302769"/>
                </a:lnTo>
                <a:lnTo>
                  <a:pt x="3675026" y="2152046"/>
                </a:lnTo>
                <a:close/>
                <a:moveTo>
                  <a:pt x="10949394" y="2117846"/>
                </a:moveTo>
                <a:lnTo>
                  <a:pt x="10949394" y="2163337"/>
                </a:lnTo>
                <a:lnTo>
                  <a:pt x="10914647" y="2163337"/>
                </a:lnTo>
                <a:lnTo>
                  <a:pt x="10914647" y="2235803"/>
                </a:lnTo>
                <a:lnTo>
                  <a:pt x="10932478" y="2235803"/>
                </a:lnTo>
                <a:lnTo>
                  <a:pt x="10932478" y="2182996"/>
                </a:lnTo>
                <a:lnTo>
                  <a:pt x="10985970" y="2182996"/>
                </a:lnTo>
                <a:cubicBezTo>
                  <a:pt x="10985970" y="2209971"/>
                  <a:pt x="10982465" y="2233365"/>
                  <a:pt x="10975455" y="2253177"/>
                </a:cubicBezTo>
                <a:cubicBezTo>
                  <a:pt x="10968444" y="2272989"/>
                  <a:pt x="10958005" y="2289524"/>
                  <a:pt x="10944136" y="2302783"/>
                </a:cubicBezTo>
                <a:lnTo>
                  <a:pt x="10954881" y="2319699"/>
                </a:lnTo>
                <a:cubicBezTo>
                  <a:pt x="10971492" y="2303545"/>
                  <a:pt x="10983798" y="2284495"/>
                  <a:pt x="10991800" y="2262549"/>
                </a:cubicBezTo>
                <a:cubicBezTo>
                  <a:pt x="10999800" y="2240604"/>
                  <a:pt x="11003801" y="2215610"/>
                  <a:pt x="11003801" y="2187568"/>
                </a:cubicBezTo>
                <a:lnTo>
                  <a:pt x="11003801" y="2163337"/>
                </a:lnTo>
                <a:lnTo>
                  <a:pt x="10967225" y="2163337"/>
                </a:lnTo>
                <a:lnTo>
                  <a:pt x="10967225" y="2117846"/>
                </a:lnTo>
                <a:close/>
                <a:moveTo>
                  <a:pt x="675911" y="2067380"/>
                </a:moveTo>
                <a:lnTo>
                  <a:pt x="675911" y="2084525"/>
                </a:lnTo>
                <a:lnTo>
                  <a:pt x="729861" y="2084525"/>
                </a:lnTo>
                <a:lnTo>
                  <a:pt x="731461" y="2114243"/>
                </a:lnTo>
                <a:cubicBezTo>
                  <a:pt x="730242" y="2114243"/>
                  <a:pt x="728984" y="2114205"/>
                  <a:pt x="727689" y="2114128"/>
                </a:cubicBezTo>
                <a:cubicBezTo>
                  <a:pt x="726393" y="2114052"/>
                  <a:pt x="724374" y="2114014"/>
                  <a:pt x="721631" y="2114014"/>
                </a:cubicBezTo>
                <a:cubicBezTo>
                  <a:pt x="707001" y="2114014"/>
                  <a:pt x="694961" y="2118282"/>
                  <a:pt x="685512" y="2126816"/>
                </a:cubicBezTo>
                <a:cubicBezTo>
                  <a:pt x="676216" y="2135198"/>
                  <a:pt x="671568" y="2146323"/>
                  <a:pt x="671568" y="2160192"/>
                </a:cubicBezTo>
                <a:cubicBezTo>
                  <a:pt x="671568" y="2176345"/>
                  <a:pt x="678273" y="2189070"/>
                  <a:pt x="691684" y="2198367"/>
                </a:cubicBezTo>
                <a:cubicBezTo>
                  <a:pt x="705096" y="2207663"/>
                  <a:pt x="723612" y="2212312"/>
                  <a:pt x="747234" y="2212312"/>
                </a:cubicBezTo>
                <a:lnTo>
                  <a:pt x="752721" y="2212312"/>
                </a:lnTo>
                <a:lnTo>
                  <a:pt x="752721" y="2194481"/>
                </a:lnTo>
                <a:cubicBezTo>
                  <a:pt x="751806" y="2194633"/>
                  <a:pt x="750816" y="2194709"/>
                  <a:pt x="749749" y="2194709"/>
                </a:cubicBezTo>
                <a:cubicBezTo>
                  <a:pt x="748682" y="2194709"/>
                  <a:pt x="747158" y="2194709"/>
                  <a:pt x="745177" y="2194709"/>
                </a:cubicBezTo>
                <a:cubicBezTo>
                  <a:pt x="728108" y="2194709"/>
                  <a:pt x="715002" y="2191623"/>
                  <a:pt x="705858" y="2185451"/>
                </a:cubicBezTo>
                <a:cubicBezTo>
                  <a:pt x="696714" y="2179279"/>
                  <a:pt x="692142" y="2170478"/>
                  <a:pt x="692142" y="2159048"/>
                </a:cubicBezTo>
                <a:cubicBezTo>
                  <a:pt x="692142" y="2150362"/>
                  <a:pt x="695304" y="2143542"/>
                  <a:pt x="701628" y="2138588"/>
                </a:cubicBezTo>
                <a:cubicBezTo>
                  <a:pt x="707953" y="2133636"/>
                  <a:pt x="716830" y="2131159"/>
                  <a:pt x="728260" y="2131159"/>
                </a:cubicBezTo>
                <a:cubicBezTo>
                  <a:pt x="731156" y="2131159"/>
                  <a:pt x="734585" y="2131312"/>
                  <a:pt x="738547" y="2131616"/>
                </a:cubicBezTo>
                <a:cubicBezTo>
                  <a:pt x="742510" y="2131921"/>
                  <a:pt x="747082" y="2132455"/>
                  <a:pt x="752263" y="2133216"/>
                </a:cubicBezTo>
                <a:lnTo>
                  <a:pt x="747691" y="2067380"/>
                </a:lnTo>
                <a:close/>
                <a:moveTo>
                  <a:pt x="2921053" y="2045434"/>
                </a:moveTo>
                <a:lnTo>
                  <a:pt x="2921053" y="2062579"/>
                </a:lnTo>
                <a:lnTo>
                  <a:pt x="2956943" y="2062579"/>
                </a:lnTo>
                <a:lnTo>
                  <a:pt x="2956943" y="2129559"/>
                </a:lnTo>
                <a:lnTo>
                  <a:pt x="2910538" y="2129559"/>
                </a:lnTo>
                <a:lnTo>
                  <a:pt x="2910538" y="2146475"/>
                </a:lnTo>
                <a:lnTo>
                  <a:pt x="2997863" y="2146475"/>
                </a:lnTo>
                <a:lnTo>
                  <a:pt x="2997863" y="2129559"/>
                </a:lnTo>
                <a:lnTo>
                  <a:pt x="2972031" y="2129559"/>
                </a:lnTo>
                <a:lnTo>
                  <a:pt x="2972031" y="2045434"/>
                </a:lnTo>
                <a:close/>
                <a:moveTo>
                  <a:pt x="1087479" y="2037277"/>
                </a:moveTo>
                <a:lnTo>
                  <a:pt x="1087479" y="2067585"/>
                </a:lnTo>
                <a:lnTo>
                  <a:pt x="1133761" y="2067585"/>
                </a:lnTo>
                <a:lnTo>
                  <a:pt x="1133761" y="2194143"/>
                </a:lnTo>
                <a:lnTo>
                  <a:pt x="1077649" y="2194143"/>
                </a:lnTo>
                <a:lnTo>
                  <a:pt x="1077649" y="2224452"/>
                </a:lnTo>
                <a:lnTo>
                  <a:pt x="1218543" y="2224452"/>
                </a:lnTo>
                <a:lnTo>
                  <a:pt x="1218543" y="2194143"/>
                </a:lnTo>
                <a:lnTo>
                  <a:pt x="1160793" y="2194143"/>
                </a:lnTo>
                <a:lnTo>
                  <a:pt x="1160793" y="2067585"/>
                </a:lnTo>
                <a:lnTo>
                  <a:pt x="1204208" y="2067585"/>
                </a:lnTo>
                <a:lnTo>
                  <a:pt x="1204208" y="2037277"/>
                </a:lnTo>
                <a:close/>
                <a:moveTo>
                  <a:pt x="10381181" y="2029289"/>
                </a:moveTo>
                <a:cubicBezTo>
                  <a:pt x="10377085" y="2068062"/>
                  <a:pt x="10370327" y="2102807"/>
                  <a:pt x="10360907" y="2133525"/>
                </a:cubicBezTo>
                <a:cubicBezTo>
                  <a:pt x="10351486" y="2164243"/>
                  <a:pt x="10338585" y="2190797"/>
                  <a:pt x="10322202" y="2213187"/>
                </a:cubicBezTo>
                <a:lnTo>
                  <a:pt x="10346367" y="2235713"/>
                </a:lnTo>
                <a:cubicBezTo>
                  <a:pt x="10367392" y="2203494"/>
                  <a:pt x="10382273" y="2169362"/>
                  <a:pt x="10391010" y="2133320"/>
                </a:cubicBezTo>
                <a:lnTo>
                  <a:pt x="10447122" y="2133320"/>
                </a:lnTo>
                <a:cubicBezTo>
                  <a:pt x="10440569" y="2231345"/>
                  <a:pt x="10409578" y="2307116"/>
                  <a:pt x="10354149" y="2360634"/>
                </a:cubicBezTo>
                <a:lnTo>
                  <a:pt x="10373399" y="2389304"/>
                </a:lnTo>
                <a:cubicBezTo>
                  <a:pt x="10404253" y="2360361"/>
                  <a:pt x="10428896" y="2323840"/>
                  <a:pt x="10447327" y="2279743"/>
                </a:cubicBezTo>
                <a:cubicBezTo>
                  <a:pt x="10465758" y="2235645"/>
                  <a:pt x="10477840" y="2182606"/>
                  <a:pt x="10483574" y="2120624"/>
                </a:cubicBezTo>
                <a:lnTo>
                  <a:pt x="10464734" y="2093182"/>
                </a:lnTo>
                <a:lnTo>
                  <a:pt x="10398792" y="2098097"/>
                </a:lnTo>
                <a:cubicBezTo>
                  <a:pt x="10402615" y="2085810"/>
                  <a:pt x="10405482" y="2074751"/>
                  <a:pt x="10407393" y="2064921"/>
                </a:cubicBezTo>
                <a:cubicBezTo>
                  <a:pt x="10409305" y="2055092"/>
                  <a:pt x="10411353" y="2046900"/>
                  <a:pt x="10413537" y="2040347"/>
                </a:cubicBezTo>
                <a:close/>
                <a:moveTo>
                  <a:pt x="8392646" y="1981901"/>
                </a:moveTo>
                <a:lnTo>
                  <a:pt x="8392646" y="1999046"/>
                </a:lnTo>
                <a:lnTo>
                  <a:pt x="8446595" y="1999046"/>
                </a:lnTo>
                <a:lnTo>
                  <a:pt x="8448195" y="2028764"/>
                </a:lnTo>
                <a:cubicBezTo>
                  <a:pt x="8446976" y="2028764"/>
                  <a:pt x="8445719" y="2028726"/>
                  <a:pt x="8444423" y="2028650"/>
                </a:cubicBezTo>
                <a:cubicBezTo>
                  <a:pt x="8443128" y="2028573"/>
                  <a:pt x="8441109" y="2028535"/>
                  <a:pt x="8438365" y="2028535"/>
                </a:cubicBezTo>
                <a:cubicBezTo>
                  <a:pt x="8423735" y="2028535"/>
                  <a:pt x="8411695" y="2032802"/>
                  <a:pt x="8402247" y="2041337"/>
                </a:cubicBezTo>
                <a:cubicBezTo>
                  <a:pt x="8392950" y="2049719"/>
                  <a:pt x="8388302" y="2060844"/>
                  <a:pt x="8388302" y="2074712"/>
                </a:cubicBezTo>
                <a:cubicBezTo>
                  <a:pt x="8388302" y="2090867"/>
                  <a:pt x="8395008" y="2103592"/>
                  <a:pt x="8408419" y="2112889"/>
                </a:cubicBezTo>
                <a:cubicBezTo>
                  <a:pt x="8421830" y="2122185"/>
                  <a:pt x="8440347" y="2126833"/>
                  <a:pt x="8463969" y="2126833"/>
                </a:cubicBezTo>
                <a:lnTo>
                  <a:pt x="8469455" y="2126833"/>
                </a:lnTo>
                <a:lnTo>
                  <a:pt x="8469455" y="2109002"/>
                </a:lnTo>
                <a:cubicBezTo>
                  <a:pt x="8468541" y="2109155"/>
                  <a:pt x="8467550" y="2109231"/>
                  <a:pt x="8466483" y="2109231"/>
                </a:cubicBezTo>
                <a:cubicBezTo>
                  <a:pt x="8465416" y="2109231"/>
                  <a:pt x="8463892" y="2109231"/>
                  <a:pt x="8461911" y="2109231"/>
                </a:cubicBezTo>
                <a:cubicBezTo>
                  <a:pt x="8444842" y="2109231"/>
                  <a:pt x="8431736" y="2106145"/>
                  <a:pt x="8422592" y="2099972"/>
                </a:cubicBezTo>
                <a:cubicBezTo>
                  <a:pt x="8413448" y="2093801"/>
                  <a:pt x="8408876" y="2084999"/>
                  <a:pt x="8408876" y="2073569"/>
                </a:cubicBezTo>
                <a:cubicBezTo>
                  <a:pt x="8408876" y="2064883"/>
                  <a:pt x="8412038" y="2058062"/>
                  <a:pt x="8418363" y="2053109"/>
                </a:cubicBezTo>
                <a:cubicBezTo>
                  <a:pt x="8424688" y="2048157"/>
                  <a:pt x="8433565" y="2045680"/>
                  <a:pt x="8444995" y="2045680"/>
                </a:cubicBezTo>
                <a:cubicBezTo>
                  <a:pt x="8447890" y="2045680"/>
                  <a:pt x="8451319" y="2045832"/>
                  <a:pt x="8455282" y="2046138"/>
                </a:cubicBezTo>
                <a:cubicBezTo>
                  <a:pt x="8459244" y="2046442"/>
                  <a:pt x="8463816" y="2046975"/>
                  <a:pt x="8468998" y="2047737"/>
                </a:cubicBezTo>
                <a:lnTo>
                  <a:pt x="8464426" y="1981901"/>
                </a:lnTo>
                <a:close/>
                <a:moveTo>
                  <a:pt x="4100873" y="1978924"/>
                </a:moveTo>
                <a:lnTo>
                  <a:pt x="4100873" y="1996069"/>
                </a:lnTo>
                <a:lnTo>
                  <a:pt x="4154822" y="1996069"/>
                </a:lnTo>
                <a:lnTo>
                  <a:pt x="4156422" y="2025787"/>
                </a:lnTo>
                <a:cubicBezTo>
                  <a:pt x="4155203" y="2025787"/>
                  <a:pt x="4153946" y="2025749"/>
                  <a:pt x="4152650" y="2025673"/>
                </a:cubicBezTo>
                <a:cubicBezTo>
                  <a:pt x="4151355" y="2025596"/>
                  <a:pt x="4149336" y="2025558"/>
                  <a:pt x="4146593" y="2025558"/>
                </a:cubicBezTo>
                <a:cubicBezTo>
                  <a:pt x="4131962" y="2025558"/>
                  <a:pt x="4119923" y="2029825"/>
                  <a:pt x="4110474" y="2038360"/>
                </a:cubicBezTo>
                <a:cubicBezTo>
                  <a:pt x="4101177" y="2046742"/>
                  <a:pt x="4096529" y="2057867"/>
                  <a:pt x="4096529" y="2071735"/>
                </a:cubicBezTo>
                <a:cubicBezTo>
                  <a:pt x="4096529" y="2087889"/>
                  <a:pt x="4103235" y="2100615"/>
                  <a:pt x="4116646" y="2109911"/>
                </a:cubicBezTo>
                <a:cubicBezTo>
                  <a:pt x="4130057" y="2119208"/>
                  <a:pt x="4148574" y="2123856"/>
                  <a:pt x="4172196" y="2123856"/>
                </a:cubicBezTo>
                <a:lnTo>
                  <a:pt x="4177682" y="2123856"/>
                </a:lnTo>
                <a:lnTo>
                  <a:pt x="4177682" y="2106025"/>
                </a:lnTo>
                <a:cubicBezTo>
                  <a:pt x="4176768" y="2106177"/>
                  <a:pt x="4175777" y="2106254"/>
                  <a:pt x="4174711" y="2106254"/>
                </a:cubicBezTo>
                <a:cubicBezTo>
                  <a:pt x="4173644" y="2106254"/>
                  <a:pt x="4172120" y="2106254"/>
                  <a:pt x="4170139" y="2106254"/>
                </a:cubicBezTo>
                <a:cubicBezTo>
                  <a:pt x="4153070" y="2106254"/>
                  <a:pt x="4139963" y="2103168"/>
                  <a:pt x="4130819" y="2096996"/>
                </a:cubicBezTo>
                <a:cubicBezTo>
                  <a:pt x="4121675" y="2090824"/>
                  <a:pt x="4117103" y="2082022"/>
                  <a:pt x="4117103" y="2070593"/>
                </a:cubicBezTo>
                <a:cubicBezTo>
                  <a:pt x="4117103" y="2061905"/>
                  <a:pt x="4120266" y="2055086"/>
                  <a:pt x="4126590" y="2050132"/>
                </a:cubicBezTo>
                <a:cubicBezTo>
                  <a:pt x="4132915" y="2045180"/>
                  <a:pt x="4141792" y="2042703"/>
                  <a:pt x="4153222" y="2042703"/>
                </a:cubicBezTo>
                <a:cubicBezTo>
                  <a:pt x="4156118" y="2042703"/>
                  <a:pt x="4159547" y="2042856"/>
                  <a:pt x="4163509" y="2043160"/>
                </a:cubicBezTo>
                <a:cubicBezTo>
                  <a:pt x="4167472" y="2043465"/>
                  <a:pt x="4172043" y="2043998"/>
                  <a:pt x="4177225" y="2044761"/>
                </a:cubicBezTo>
                <a:lnTo>
                  <a:pt x="4172653" y="1978924"/>
                </a:lnTo>
                <a:close/>
                <a:moveTo>
                  <a:pt x="2266469" y="1952495"/>
                </a:moveTo>
                <a:lnTo>
                  <a:pt x="2125985" y="1957410"/>
                </a:lnTo>
                <a:lnTo>
                  <a:pt x="2125985" y="1992633"/>
                </a:lnTo>
                <a:lnTo>
                  <a:pt x="2248857" y="1992633"/>
                </a:lnTo>
                <a:cubicBezTo>
                  <a:pt x="2249404" y="1995364"/>
                  <a:pt x="2249677" y="1998094"/>
                  <a:pt x="2249677" y="2000825"/>
                </a:cubicBezTo>
                <a:cubicBezTo>
                  <a:pt x="2249677" y="2003282"/>
                  <a:pt x="2249677" y="2005740"/>
                  <a:pt x="2249677" y="2008197"/>
                </a:cubicBezTo>
                <a:cubicBezTo>
                  <a:pt x="2249677" y="2014204"/>
                  <a:pt x="2249404" y="2020211"/>
                  <a:pt x="2248857" y="2026218"/>
                </a:cubicBezTo>
                <a:cubicBezTo>
                  <a:pt x="2248312" y="2032225"/>
                  <a:pt x="2247356" y="2039052"/>
                  <a:pt x="2245990" y="2046697"/>
                </a:cubicBezTo>
                <a:lnTo>
                  <a:pt x="2133767" y="2046697"/>
                </a:lnTo>
                <a:lnTo>
                  <a:pt x="2133767" y="2081921"/>
                </a:lnTo>
                <a:lnTo>
                  <a:pt x="2241076" y="2081921"/>
                </a:lnTo>
                <a:cubicBezTo>
                  <a:pt x="2236707" y="2118510"/>
                  <a:pt x="2226604" y="2149227"/>
                  <a:pt x="2210767" y="2174074"/>
                </a:cubicBezTo>
                <a:cubicBezTo>
                  <a:pt x="2194930" y="2198922"/>
                  <a:pt x="2173087" y="2217899"/>
                  <a:pt x="2145235" y="2231005"/>
                </a:cubicBezTo>
                <a:lnTo>
                  <a:pt x="2162847" y="2261314"/>
                </a:lnTo>
                <a:cubicBezTo>
                  <a:pt x="2203259" y="2243019"/>
                  <a:pt x="2233431" y="2210253"/>
                  <a:pt x="2253363" y="2163016"/>
                </a:cubicBezTo>
                <a:cubicBezTo>
                  <a:pt x="2273295" y="2115779"/>
                  <a:pt x="2283535" y="2052568"/>
                  <a:pt x="2284081" y="1973383"/>
                </a:cubicBezTo>
                <a:close/>
                <a:moveTo>
                  <a:pt x="5836426" y="1924947"/>
                </a:moveTo>
                <a:lnTo>
                  <a:pt x="5836426" y="1941864"/>
                </a:lnTo>
                <a:lnTo>
                  <a:pt x="5906377" y="1941864"/>
                </a:lnTo>
                <a:cubicBezTo>
                  <a:pt x="5906377" y="1942931"/>
                  <a:pt x="5906187" y="1944036"/>
                  <a:pt x="5905806" y="1945179"/>
                </a:cubicBezTo>
                <a:cubicBezTo>
                  <a:pt x="5905425" y="1946322"/>
                  <a:pt x="5904510" y="1947960"/>
                  <a:pt x="5903063" y="1950094"/>
                </a:cubicBezTo>
                <a:cubicBezTo>
                  <a:pt x="5901615" y="1952227"/>
                  <a:pt x="5899443" y="1955085"/>
                  <a:pt x="5896548" y="1958666"/>
                </a:cubicBezTo>
                <a:cubicBezTo>
                  <a:pt x="5893652" y="1962248"/>
                  <a:pt x="5889766" y="1967010"/>
                  <a:pt x="5884889" y="1972954"/>
                </a:cubicBezTo>
                <a:cubicBezTo>
                  <a:pt x="5875288" y="1984384"/>
                  <a:pt x="5868201" y="1996347"/>
                  <a:pt x="5863629" y="2008844"/>
                </a:cubicBezTo>
                <a:cubicBezTo>
                  <a:pt x="5859057" y="2021340"/>
                  <a:pt x="5856771" y="2034981"/>
                  <a:pt x="5856771" y="2049763"/>
                </a:cubicBezTo>
                <a:lnTo>
                  <a:pt x="5856771" y="2068280"/>
                </a:lnTo>
                <a:lnTo>
                  <a:pt x="5876431" y="2068280"/>
                </a:lnTo>
                <a:lnTo>
                  <a:pt x="5876431" y="2048620"/>
                </a:lnTo>
                <a:cubicBezTo>
                  <a:pt x="5876431" y="2036276"/>
                  <a:pt x="5878336" y="2024922"/>
                  <a:pt x="5882146" y="2014559"/>
                </a:cubicBezTo>
                <a:cubicBezTo>
                  <a:pt x="5885956" y="2004196"/>
                  <a:pt x="5891976" y="1993985"/>
                  <a:pt x="5900206" y="1983927"/>
                </a:cubicBezTo>
                <a:cubicBezTo>
                  <a:pt x="5902796" y="1980726"/>
                  <a:pt x="5904891" y="1978173"/>
                  <a:pt x="5906492" y="1976268"/>
                </a:cubicBezTo>
                <a:cubicBezTo>
                  <a:pt x="5908092" y="1974364"/>
                  <a:pt x="5909311" y="1972915"/>
                  <a:pt x="5910149" y="1971925"/>
                </a:cubicBezTo>
                <a:cubicBezTo>
                  <a:pt x="5910987" y="1970934"/>
                  <a:pt x="5911635" y="1970210"/>
                  <a:pt x="5912093" y="1969753"/>
                </a:cubicBezTo>
                <a:cubicBezTo>
                  <a:pt x="5912551" y="1969296"/>
                  <a:pt x="5912931" y="1968839"/>
                  <a:pt x="5913235" y="1968382"/>
                </a:cubicBezTo>
                <a:cubicBezTo>
                  <a:pt x="5924666" y="1954513"/>
                  <a:pt x="5930380" y="1942245"/>
                  <a:pt x="5930380" y="1931577"/>
                </a:cubicBezTo>
                <a:lnTo>
                  <a:pt x="5930380" y="1924947"/>
                </a:lnTo>
                <a:close/>
                <a:moveTo>
                  <a:pt x="6599612" y="1919345"/>
                </a:moveTo>
                <a:lnTo>
                  <a:pt x="6459128" y="1924259"/>
                </a:lnTo>
                <a:lnTo>
                  <a:pt x="6459128" y="1959483"/>
                </a:lnTo>
                <a:lnTo>
                  <a:pt x="6582000" y="1959483"/>
                </a:lnTo>
                <a:cubicBezTo>
                  <a:pt x="6582546" y="1962213"/>
                  <a:pt x="6582819" y="1964944"/>
                  <a:pt x="6582819" y="1967674"/>
                </a:cubicBezTo>
                <a:cubicBezTo>
                  <a:pt x="6582819" y="1970132"/>
                  <a:pt x="6582819" y="1972589"/>
                  <a:pt x="6582819" y="1975047"/>
                </a:cubicBezTo>
                <a:cubicBezTo>
                  <a:pt x="6582819" y="1981054"/>
                  <a:pt x="6582546" y="1987061"/>
                  <a:pt x="6582000" y="1993068"/>
                </a:cubicBezTo>
                <a:cubicBezTo>
                  <a:pt x="6581454" y="1999075"/>
                  <a:pt x="6580498" y="2005902"/>
                  <a:pt x="6579133" y="2013546"/>
                </a:cubicBezTo>
                <a:lnTo>
                  <a:pt x="6466909" y="2013546"/>
                </a:lnTo>
                <a:lnTo>
                  <a:pt x="6466909" y="2048770"/>
                </a:lnTo>
                <a:lnTo>
                  <a:pt x="6574218" y="2048770"/>
                </a:lnTo>
                <a:cubicBezTo>
                  <a:pt x="6569849" y="2085359"/>
                  <a:pt x="6559746" y="2116077"/>
                  <a:pt x="6543910" y="2140925"/>
                </a:cubicBezTo>
                <a:cubicBezTo>
                  <a:pt x="6528073" y="2165772"/>
                  <a:pt x="6506229" y="2184749"/>
                  <a:pt x="6478378" y="2197855"/>
                </a:cubicBezTo>
                <a:lnTo>
                  <a:pt x="6495989" y="2228164"/>
                </a:lnTo>
                <a:cubicBezTo>
                  <a:pt x="6536401" y="2209869"/>
                  <a:pt x="6566573" y="2177103"/>
                  <a:pt x="6586505" y="2129866"/>
                </a:cubicBezTo>
                <a:cubicBezTo>
                  <a:pt x="6606438" y="2082629"/>
                  <a:pt x="6616677" y="2019417"/>
                  <a:pt x="6617223" y="1940233"/>
                </a:cubicBezTo>
                <a:close/>
                <a:moveTo>
                  <a:pt x="10918990" y="1879569"/>
                </a:moveTo>
                <a:lnTo>
                  <a:pt x="10918990" y="1896714"/>
                </a:lnTo>
                <a:lnTo>
                  <a:pt x="10972940" y="1896714"/>
                </a:lnTo>
                <a:lnTo>
                  <a:pt x="10974540" y="1926432"/>
                </a:lnTo>
                <a:cubicBezTo>
                  <a:pt x="10973321" y="1926432"/>
                  <a:pt x="10972064" y="1926393"/>
                  <a:pt x="10970768" y="1926318"/>
                </a:cubicBezTo>
                <a:cubicBezTo>
                  <a:pt x="10969473" y="1926241"/>
                  <a:pt x="10967454" y="1926203"/>
                  <a:pt x="10964710" y="1926203"/>
                </a:cubicBezTo>
                <a:cubicBezTo>
                  <a:pt x="10950080" y="1926203"/>
                  <a:pt x="10938040" y="1930470"/>
                  <a:pt x="10928592" y="1939004"/>
                </a:cubicBezTo>
                <a:cubicBezTo>
                  <a:pt x="10919295" y="1947387"/>
                  <a:pt x="10914647" y="1958511"/>
                  <a:pt x="10914647" y="1972380"/>
                </a:cubicBezTo>
                <a:cubicBezTo>
                  <a:pt x="10914647" y="1988535"/>
                  <a:pt x="10921353" y="2001260"/>
                  <a:pt x="10934764" y="2010556"/>
                </a:cubicBezTo>
                <a:cubicBezTo>
                  <a:pt x="10948175" y="2019853"/>
                  <a:pt x="10966692" y="2024501"/>
                  <a:pt x="10990314" y="2024501"/>
                </a:cubicBezTo>
                <a:lnTo>
                  <a:pt x="10995800" y="2024501"/>
                </a:lnTo>
                <a:lnTo>
                  <a:pt x="10995800" y="2006670"/>
                </a:lnTo>
                <a:cubicBezTo>
                  <a:pt x="10994886" y="2006822"/>
                  <a:pt x="10993895" y="2006898"/>
                  <a:pt x="10992828" y="2006898"/>
                </a:cubicBezTo>
                <a:cubicBezTo>
                  <a:pt x="10991761" y="2006898"/>
                  <a:pt x="10990237" y="2006898"/>
                  <a:pt x="10988256" y="2006898"/>
                </a:cubicBezTo>
                <a:cubicBezTo>
                  <a:pt x="10971187" y="2006898"/>
                  <a:pt x="10958081" y="2003813"/>
                  <a:pt x="10948937" y="1997640"/>
                </a:cubicBezTo>
                <a:cubicBezTo>
                  <a:pt x="10939793" y="1991468"/>
                  <a:pt x="10935221" y="1982667"/>
                  <a:pt x="10935221" y="1971237"/>
                </a:cubicBezTo>
                <a:cubicBezTo>
                  <a:pt x="10935221" y="1962551"/>
                  <a:pt x="10938383" y="1955731"/>
                  <a:pt x="10944708" y="1950777"/>
                </a:cubicBezTo>
                <a:cubicBezTo>
                  <a:pt x="10951032" y="1945825"/>
                  <a:pt x="10959910" y="1943348"/>
                  <a:pt x="10971340" y="1943348"/>
                </a:cubicBezTo>
                <a:cubicBezTo>
                  <a:pt x="10974235" y="1943348"/>
                  <a:pt x="10977664" y="1943500"/>
                  <a:pt x="10981627" y="1943805"/>
                </a:cubicBezTo>
                <a:cubicBezTo>
                  <a:pt x="10985589" y="1944110"/>
                  <a:pt x="10990161" y="1944643"/>
                  <a:pt x="10995343" y="1945406"/>
                </a:cubicBezTo>
                <a:lnTo>
                  <a:pt x="10990771" y="1879569"/>
                </a:lnTo>
                <a:close/>
                <a:moveTo>
                  <a:pt x="9318337" y="1803466"/>
                </a:moveTo>
                <a:lnTo>
                  <a:pt x="9318337" y="1868998"/>
                </a:lnTo>
                <a:lnTo>
                  <a:pt x="9262225" y="1868998"/>
                </a:lnTo>
                <a:lnTo>
                  <a:pt x="9262225" y="1976307"/>
                </a:lnTo>
                <a:lnTo>
                  <a:pt x="9289666" y="1976307"/>
                </a:lnTo>
                <a:lnTo>
                  <a:pt x="9289666" y="1899307"/>
                </a:lnTo>
                <a:lnTo>
                  <a:pt x="9376087" y="1899307"/>
                </a:lnTo>
                <a:cubicBezTo>
                  <a:pt x="9376087" y="1940265"/>
                  <a:pt x="9370967" y="1975351"/>
                  <a:pt x="9360728" y="2004568"/>
                </a:cubicBezTo>
                <a:cubicBezTo>
                  <a:pt x="9350488" y="2033784"/>
                  <a:pt x="9334720" y="2057403"/>
                  <a:pt x="9313422" y="2075424"/>
                </a:cubicBezTo>
                <a:lnTo>
                  <a:pt x="9332672" y="2099589"/>
                </a:lnTo>
                <a:cubicBezTo>
                  <a:pt x="9357519" y="2078291"/>
                  <a:pt x="9375745" y="2049826"/>
                  <a:pt x="9387350" y="2014193"/>
                </a:cubicBezTo>
                <a:cubicBezTo>
                  <a:pt x="9398955" y="1978560"/>
                  <a:pt x="9404757" y="1934940"/>
                  <a:pt x="9404757" y="1883334"/>
                </a:cubicBezTo>
                <a:lnTo>
                  <a:pt x="9393698" y="1868998"/>
                </a:lnTo>
                <a:lnTo>
                  <a:pt x="9345368" y="1868998"/>
                </a:lnTo>
                <a:lnTo>
                  <a:pt x="9345368" y="1803466"/>
                </a:lnTo>
                <a:close/>
                <a:moveTo>
                  <a:pt x="671568" y="1800680"/>
                </a:moveTo>
                <a:lnTo>
                  <a:pt x="671568" y="1817597"/>
                </a:lnTo>
                <a:lnTo>
                  <a:pt x="741519" y="1817597"/>
                </a:lnTo>
                <a:cubicBezTo>
                  <a:pt x="741519" y="1818663"/>
                  <a:pt x="741329" y="1819768"/>
                  <a:pt x="740948" y="1820911"/>
                </a:cubicBezTo>
                <a:cubicBezTo>
                  <a:pt x="740567" y="1822054"/>
                  <a:pt x="739652" y="1823692"/>
                  <a:pt x="738205" y="1825826"/>
                </a:cubicBezTo>
                <a:cubicBezTo>
                  <a:pt x="736757" y="1827960"/>
                  <a:pt x="734585" y="1830817"/>
                  <a:pt x="731689" y="1834398"/>
                </a:cubicBezTo>
                <a:cubicBezTo>
                  <a:pt x="728794" y="1837980"/>
                  <a:pt x="724908" y="1842743"/>
                  <a:pt x="720031" y="1848686"/>
                </a:cubicBezTo>
                <a:cubicBezTo>
                  <a:pt x="710430" y="1860116"/>
                  <a:pt x="703343" y="1872079"/>
                  <a:pt x="698771" y="1884576"/>
                </a:cubicBezTo>
                <a:cubicBezTo>
                  <a:pt x="694199" y="1897073"/>
                  <a:pt x="691913" y="1910712"/>
                  <a:pt x="691913" y="1925496"/>
                </a:cubicBezTo>
                <a:lnTo>
                  <a:pt x="691913" y="1944012"/>
                </a:lnTo>
                <a:lnTo>
                  <a:pt x="711573" y="1944012"/>
                </a:lnTo>
                <a:lnTo>
                  <a:pt x="711573" y="1924352"/>
                </a:lnTo>
                <a:cubicBezTo>
                  <a:pt x="711573" y="1912008"/>
                  <a:pt x="713478" y="1900654"/>
                  <a:pt x="717288" y="1890291"/>
                </a:cubicBezTo>
                <a:cubicBezTo>
                  <a:pt x="721098" y="1879928"/>
                  <a:pt x="727117" y="1869717"/>
                  <a:pt x="735347" y="1859659"/>
                </a:cubicBezTo>
                <a:cubicBezTo>
                  <a:pt x="737938" y="1856458"/>
                  <a:pt x="740033" y="1853906"/>
                  <a:pt x="741633" y="1852001"/>
                </a:cubicBezTo>
                <a:cubicBezTo>
                  <a:pt x="743234" y="1850096"/>
                  <a:pt x="744453" y="1848648"/>
                  <a:pt x="745291" y="1847657"/>
                </a:cubicBezTo>
                <a:cubicBezTo>
                  <a:pt x="746129" y="1846667"/>
                  <a:pt x="746777" y="1845943"/>
                  <a:pt x="747234" y="1845485"/>
                </a:cubicBezTo>
                <a:cubicBezTo>
                  <a:pt x="747691" y="1845028"/>
                  <a:pt x="748072" y="1844571"/>
                  <a:pt x="748377" y="1844114"/>
                </a:cubicBezTo>
                <a:cubicBezTo>
                  <a:pt x="759807" y="1830246"/>
                  <a:pt x="765522" y="1817977"/>
                  <a:pt x="765522" y="1807309"/>
                </a:cubicBezTo>
                <a:lnTo>
                  <a:pt x="765522" y="1800680"/>
                </a:lnTo>
                <a:close/>
                <a:moveTo>
                  <a:pt x="7710869" y="1745717"/>
                </a:moveTo>
                <a:cubicBezTo>
                  <a:pt x="7695032" y="1789951"/>
                  <a:pt x="7676124" y="1828451"/>
                  <a:pt x="7654143" y="1861217"/>
                </a:cubicBezTo>
                <a:cubicBezTo>
                  <a:pt x="7632163" y="1893983"/>
                  <a:pt x="7607929" y="1922244"/>
                  <a:pt x="7581444" y="1945999"/>
                </a:cubicBezTo>
                <a:lnTo>
                  <a:pt x="7597417" y="1979584"/>
                </a:lnTo>
                <a:cubicBezTo>
                  <a:pt x="7609158" y="1970028"/>
                  <a:pt x="7620080" y="1959720"/>
                  <a:pt x="7630183" y="1948661"/>
                </a:cubicBezTo>
                <a:cubicBezTo>
                  <a:pt x="7640286" y="1937603"/>
                  <a:pt x="7649569" y="1925520"/>
                  <a:pt x="7658034" y="1912414"/>
                </a:cubicBezTo>
                <a:lnTo>
                  <a:pt x="7658034" y="2086483"/>
                </a:lnTo>
                <a:lnTo>
                  <a:pt x="7689981" y="2086483"/>
                </a:lnTo>
                <a:lnTo>
                  <a:pt x="7689981" y="1867360"/>
                </a:lnTo>
                <a:cubicBezTo>
                  <a:pt x="7695988" y="1857804"/>
                  <a:pt x="7701449" y="1848520"/>
                  <a:pt x="7706364" y="1839509"/>
                </a:cubicBezTo>
                <a:cubicBezTo>
                  <a:pt x="7711279" y="1830499"/>
                  <a:pt x="7715648" y="1821965"/>
                  <a:pt x="7719470" y="1813911"/>
                </a:cubicBezTo>
                <a:cubicBezTo>
                  <a:pt x="7723293" y="1805856"/>
                  <a:pt x="7726706" y="1798347"/>
                  <a:pt x="7729710" y="1791384"/>
                </a:cubicBezTo>
                <a:cubicBezTo>
                  <a:pt x="7732713" y="1784422"/>
                  <a:pt x="7735580" y="1778346"/>
                  <a:pt x="7738311" y="1773158"/>
                </a:cubicBezTo>
                <a:close/>
                <a:moveTo>
                  <a:pt x="2946199" y="1737205"/>
                </a:moveTo>
                <a:lnTo>
                  <a:pt x="2931111" y="1742463"/>
                </a:lnTo>
                <a:lnTo>
                  <a:pt x="2940027" y="1787040"/>
                </a:lnTo>
                <a:lnTo>
                  <a:pt x="2910538" y="1800527"/>
                </a:lnTo>
                <a:lnTo>
                  <a:pt x="2915795" y="1817444"/>
                </a:lnTo>
                <a:lnTo>
                  <a:pt x="2942770" y="1803271"/>
                </a:lnTo>
                <a:lnTo>
                  <a:pt x="2958772" y="1896082"/>
                </a:lnTo>
                <a:lnTo>
                  <a:pt x="2973860" y="1889910"/>
                </a:lnTo>
                <a:lnTo>
                  <a:pt x="2956029" y="1796184"/>
                </a:lnTo>
                <a:lnTo>
                  <a:pt x="2982089" y="1782697"/>
                </a:lnTo>
                <a:lnTo>
                  <a:pt x="2969516" y="1822930"/>
                </a:lnTo>
                <a:lnTo>
                  <a:pt x="2981175" y="1832760"/>
                </a:lnTo>
                <a:lnTo>
                  <a:pt x="3000834" y="1772867"/>
                </a:lnTo>
                <a:lnTo>
                  <a:pt x="2993519" y="1761208"/>
                </a:lnTo>
                <a:lnTo>
                  <a:pt x="2953514" y="1780868"/>
                </a:lnTo>
                <a:close/>
                <a:moveTo>
                  <a:pt x="8388302" y="1715201"/>
                </a:moveTo>
                <a:lnTo>
                  <a:pt x="8388302" y="1732117"/>
                </a:lnTo>
                <a:lnTo>
                  <a:pt x="8458254" y="1732117"/>
                </a:lnTo>
                <a:cubicBezTo>
                  <a:pt x="8458254" y="1733184"/>
                  <a:pt x="8458063" y="1734288"/>
                  <a:pt x="8457682" y="1735432"/>
                </a:cubicBezTo>
                <a:cubicBezTo>
                  <a:pt x="8457301" y="1736575"/>
                  <a:pt x="8456387" y="1738213"/>
                  <a:pt x="8454939" y="1740347"/>
                </a:cubicBezTo>
                <a:cubicBezTo>
                  <a:pt x="8453491" y="1742480"/>
                  <a:pt x="8451319" y="1745338"/>
                  <a:pt x="8448424" y="1748919"/>
                </a:cubicBezTo>
                <a:cubicBezTo>
                  <a:pt x="8445528" y="1752500"/>
                  <a:pt x="8441642" y="1757263"/>
                  <a:pt x="8436765" y="1763207"/>
                </a:cubicBezTo>
                <a:cubicBezTo>
                  <a:pt x="8427164" y="1774637"/>
                  <a:pt x="8420077" y="1786600"/>
                  <a:pt x="8415505" y="1799097"/>
                </a:cubicBezTo>
                <a:cubicBezTo>
                  <a:pt x="8410934" y="1811594"/>
                  <a:pt x="8408648" y="1825233"/>
                  <a:pt x="8408648" y="1840016"/>
                </a:cubicBezTo>
                <a:lnTo>
                  <a:pt x="8408648" y="1858532"/>
                </a:lnTo>
                <a:lnTo>
                  <a:pt x="8428307" y="1858532"/>
                </a:lnTo>
                <a:lnTo>
                  <a:pt x="8428307" y="1838873"/>
                </a:lnTo>
                <a:cubicBezTo>
                  <a:pt x="8428307" y="1826529"/>
                  <a:pt x="8430212" y="1815175"/>
                  <a:pt x="8434022" y="1804812"/>
                </a:cubicBezTo>
                <a:cubicBezTo>
                  <a:pt x="8437832" y="1794449"/>
                  <a:pt x="8443852" y="1784238"/>
                  <a:pt x="8452081" y="1774179"/>
                </a:cubicBezTo>
                <a:cubicBezTo>
                  <a:pt x="8454672" y="1770979"/>
                  <a:pt x="8456768" y="1768427"/>
                  <a:pt x="8458368" y="1766521"/>
                </a:cubicBezTo>
                <a:cubicBezTo>
                  <a:pt x="8459968" y="1764616"/>
                  <a:pt x="8461187" y="1763169"/>
                  <a:pt x="8462025" y="1762178"/>
                </a:cubicBezTo>
                <a:cubicBezTo>
                  <a:pt x="8462864" y="1761187"/>
                  <a:pt x="8463511" y="1760463"/>
                  <a:pt x="8463969" y="1760006"/>
                </a:cubicBezTo>
                <a:cubicBezTo>
                  <a:pt x="8464426" y="1759549"/>
                  <a:pt x="8464807" y="1759092"/>
                  <a:pt x="8465112" y="1758634"/>
                </a:cubicBezTo>
                <a:cubicBezTo>
                  <a:pt x="8476542" y="1744766"/>
                  <a:pt x="8482257" y="1732498"/>
                  <a:pt x="8482257" y="1721830"/>
                </a:cubicBezTo>
                <a:lnTo>
                  <a:pt x="8482257" y="1715201"/>
                </a:lnTo>
                <a:close/>
                <a:moveTo>
                  <a:pt x="4096529" y="1712224"/>
                </a:moveTo>
                <a:lnTo>
                  <a:pt x="4096529" y="1729140"/>
                </a:lnTo>
                <a:lnTo>
                  <a:pt x="4166481" y="1729140"/>
                </a:lnTo>
                <a:cubicBezTo>
                  <a:pt x="4166481" y="1730207"/>
                  <a:pt x="4166290" y="1731312"/>
                  <a:pt x="4165909" y="1732455"/>
                </a:cubicBezTo>
                <a:cubicBezTo>
                  <a:pt x="4165528" y="1733598"/>
                  <a:pt x="4164614" y="1735236"/>
                  <a:pt x="4163166" y="1737369"/>
                </a:cubicBezTo>
                <a:cubicBezTo>
                  <a:pt x="4161718" y="1739503"/>
                  <a:pt x="4159547" y="1742361"/>
                  <a:pt x="4156651" y="1745942"/>
                </a:cubicBezTo>
                <a:cubicBezTo>
                  <a:pt x="4153755" y="1749524"/>
                  <a:pt x="4149869" y="1754286"/>
                  <a:pt x="4144992" y="1760229"/>
                </a:cubicBezTo>
                <a:cubicBezTo>
                  <a:pt x="4135391" y="1771660"/>
                  <a:pt x="4128305" y="1783623"/>
                  <a:pt x="4123733" y="1796120"/>
                </a:cubicBezTo>
                <a:cubicBezTo>
                  <a:pt x="4119161" y="1808617"/>
                  <a:pt x="4116875" y="1822256"/>
                  <a:pt x="4116875" y="1837039"/>
                </a:cubicBezTo>
                <a:lnTo>
                  <a:pt x="4116875" y="1855556"/>
                </a:lnTo>
                <a:lnTo>
                  <a:pt x="4136534" y="1855556"/>
                </a:lnTo>
                <a:lnTo>
                  <a:pt x="4136534" y="1835897"/>
                </a:lnTo>
                <a:cubicBezTo>
                  <a:pt x="4136534" y="1823552"/>
                  <a:pt x="4138439" y="1812198"/>
                  <a:pt x="4142249" y="1801835"/>
                </a:cubicBezTo>
                <a:cubicBezTo>
                  <a:pt x="4146059" y="1791472"/>
                  <a:pt x="4152079" y="1781261"/>
                  <a:pt x="4160309" y="1771203"/>
                </a:cubicBezTo>
                <a:cubicBezTo>
                  <a:pt x="4162899" y="1768002"/>
                  <a:pt x="4164995" y="1765449"/>
                  <a:pt x="4166595" y="1763544"/>
                </a:cubicBezTo>
                <a:cubicBezTo>
                  <a:pt x="4168195" y="1761639"/>
                  <a:pt x="4169415" y="1760192"/>
                  <a:pt x="4170253" y="1759202"/>
                </a:cubicBezTo>
                <a:cubicBezTo>
                  <a:pt x="4171091" y="1758210"/>
                  <a:pt x="4171739" y="1757486"/>
                  <a:pt x="4172196" y="1757029"/>
                </a:cubicBezTo>
                <a:cubicBezTo>
                  <a:pt x="4172653" y="1756572"/>
                  <a:pt x="4173034" y="1756115"/>
                  <a:pt x="4173339" y="1755658"/>
                </a:cubicBezTo>
                <a:cubicBezTo>
                  <a:pt x="4184769" y="1741789"/>
                  <a:pt x="4190484" y="1729521"/>
                  <a:pt x="4190484" y="1718853"/>
                </a:cubicBezTo>
                <a:lnTo>
                  <a:pt x="4190484" y="1712224"/>
                </a:lnTo>
                <a:close/>
                <a:moveTo>
                  <a:pt x="4746315" y="1688313"/>
                </a:moveTo>
                <a:cubicBezTo>
                  <a:pt x="4741127" y="1733367"/>
                  <a:pt x="4734507" y="1771457"/>
                  <a:pt x="4726451" y="1802585"/>
                </a:cubicBezTo>
                <a:cubicBezTo>
                  <a:pt x="4718396" y="1833713"/>
                  <a:pt x="4708498" y="1859106"/>
                  <a:pt x="4696757" y="1878766"/>
                </a:cubicBezTo>
                <a:lnTo>
                  <a:pt x="4720921" y="1899244"/>
                </a:lnTo>
                <a:cubicBezTo>
                  <a:pt x="4728294" y="1887503"/>
                  <a:pt x="4734642" y="1875079"/>
                  <a:pt x="4739967" y="1861973"/>
                </a:cubicBezTo>
                <a:cubicBezTo>
                  <a:pt x="4745291" y="1848866"/>
                  <a:pt x="4749592" y="1834122"/>
                  <a:pt x="4752868" y="1817739"/>
                </a:cubicBezTo>
                <a:lnTo>
                  <a:pt x="4805703" y="1817739"/>
                </a:lnTo>
                <a:cubicBezTo>
                  <a:pt x="4802428" y="1864976"/>
                  <a:pt x="4795738" y="1905047"/>
                  <a:pt x="4785634" y="1937949"/>
                </a:cubicBezTo>
                <a:cubicBezTo>
                  <a:pt x="4775531" y="1970852"/>
                  <a:pt x="4761469" y="1996450"/>
                  <a:pt x="4743448" y="2014744"/>
                </a:cubicBezTo>
                <a:lnTo>
                  <a:pt x="4768842" y="2036862"/>
                </a:lnTo>
                <a:cubicBezTo>
                  <a:pt x="4787955" y="2014471"/>
                  <a:pt x="4803110" y="1984982"/>
                  <a:pt x="4814305" y="1948393"/>
                </a:cubicBezTo>
                <a:cubicBezTo>
                  <a:pt x="4825500" y="1911805"/>
                  <a:pt x="4832735" y="1868253"/>
                  <a:pt x="4836012" y="1817739"/>
                </a:cubicBezTo>
                <a:lnTo>
                  <a:pt x="4882294" y="1817739"/>
                </a:lnTo>
                <a:lnTo>
                  <a:pt x="4882294" y="1782515"/>
                </a:lnTo>
                <a:lnTo>
                  <a:pt x="4762288" y="1782515"/>
                </a:lnTo>
                <a:cubicBezTo>
                  <a:pt x="4766111" y="1764221"/>
                  <a:pt x="4769251" y="1747770"/>
                  <a:pt x="4771709" y="1733162"/>
                </a:cubicBezTo>
                <a:cubicBezTo>
                  <a:pt x="4774167" y="1718553"/>
                  <a:pt x="4775941" y="1706744"/>
                  <a:pt x="4777034" y="1697734"/>
                </a:cubicBezTo>
                <a:close/>
                <a:moveTo>
                  <a:pt x="11416984" y="1638520"/>
                </a:moveTo>
                <a:cubicBezTo>
                  <a:pt x="11411796" y="1683573"/>
                  <a:pt x="11405175" y="1721664"/>
                  <a:pt x="11397120" y="1752792"/>
                </a:cubicBezTo>
                <a:cubicBezTo>
                  <a:pt x="11389065" y="1783919"/>
                  <a:pt x="11379167" y="1809313"/>
                  <a:pt x="11367426" y="1828973"/>
                </a:cubicBezTo>
                <a:lnTo>
                  <a:pt x="11391591" y="1849451"/>
                </a:lnTo>
                <a:cubicBezTo>
                  <a:pt x="11398963" y="1837710"/>
                  <a:pt x="11405311" y="1825286"/>
                  <a:pt x="11410636" y="1812180"/>
                </a:cubicBezTo>
                <a:cubicBezTo>
                  <a:pt x="11415960" y="1799073"/>
                  <a:pt x="11420261" y="1784329"/>
                  <a:pt x="11423538" y="1767946"/>
                </a:cubicBezTo>
                <a:lnTo>
                  <a:pt x="11476373" y="1767946"/>
                </a:lnTo>
                <a:cubicBezTo>
                  <a:pt x="11473096" y="1815184"/>
                  <a:pt x="11466406" y="1855253"/>
                  <a:pt x="11456304" y="1888156"/>
                </a:cubicBezTo>
                <a:cubicBezTo>
                  <a:pt x="11446201" y="1921059"/>
                  <a:pt x="11432139" y="1946657"/>
                  <a:pt x="11414117" y="1964952"/>
                </a:cubicBezTo>
                <a:lnTo>
                  <a:pt x="11439511" y="1987068"/>
                </a:lnTo>
                <a:cubicBezTo>
                  <a:pt x="11458624" y="1964678"/>
                  <a:pt x="11473779" y="1935189"/>
                  <a:pt x="11484974" y="1898601"/>
                </a:cubicBezTo>
                <a:cubicBezTo>
                  <a:pt x="11496169" y="1862012"/>
                  <a:pt x="11503405" y="1818460"/>
                  <a:pt x="11506681" y="1767946"/>
                </a:cubicBezTo>
                <a:lnTo>
                  <a:pt x="11552963" y="1767946"/>
                </a:lnTo>
                <a:lnTo>
                  <a:pt x="11552963" y="1732723"/>
                </a:lnTo>
                <a:lnTo>
                  <a:pt x="11432958" y="1732723"/>
                </a:lnTo>
                <a:cubicBezTo>
                  <a:pt x="11436780" y="1714428"/>
                  <a:pt x="11439921" y="1697977"/>
                  <a:pt x="11442378" y="1683369"/>
                </a:cubicBezTo>
                <a:cubicBezTo>
                  <a:pt x="11444835" y="1668760"/>
                  <a:pt x="11446610" y="1656951"/>
                  <a:pt x="11447702" y="1647940"/>
                </a:cubicBezTo>
                <a:close/>
                <a:moveTo>
                  <a:pt x="5851513" y="1637522"/>
                </a:moveTo>
                <a:lnTo>
                  <a:pt x="5836426" y="1648265"/>
                </a:lnTo>
                <a:cubicBezTo>
                  <a:pt x="5840541" y="1658934"/>
                  <a:pt x="5843932" y="1669030"/>
                  <a:pt x="5846599" y="1678555"/>
                </a:cubicBezTo>
                <a:cubicBezTo>
                  <a:pt x="5849265" y="1688080"/>
                  <a:pt x="5851209" y="1696728"/>
                  <a:pt x="5852428" y="1704501"/>
                </a:cubicBezTo>
                <a:lnTo>
                  <a:pt x="5868430" y="1693757"/>
                </a:lnTo>
                <a:cubicBezTo>
                  <a:pt x="5867821" y="1687813"/>
                  <a:pt x="5866029" y="1680079"/>
                  <a:pt x="5863058" y="1670554"/>
                </a:cubicBezTo>
                <a:cubicBezTo>
                  <a:pt x="5860086" y="1661029"/>
                  <a:pt x="5856238" y="1650018"/>
                  <a:pt x="5851513" y="1637522"/>
                </a:cubicBezTo>
                <a:close/>
                <a:moveTo>
                  <a:pt x="5905920" y="1635006"/>
                </a:moveTo>
                <a:cubicBezTo>
                  <a:pt x="5904245" y="1673259"/>
                  <a:pt x="5898949" y="1705073"/>
                  <a:pt x="5890032" y="1730447"/>
                </a:cubicBezTo>
                <a:cubicBezTo>
                  <a:pt x="5881117" y="1755822"/>
                  <a:pt x="5868582" y="1775443"/>
                  <a:pt x="5852428" y="1789312"/>
                </a:cubicBezTo>
                <a:lnTo>
                  <a:pt x="5863172" y="1806457"/>
                </a:lnTo>
                <a:cubicBezTo>
                  <a:pt x="5872468" y="1799446"/>
                  <a:pt x="5880736" y="1790188"/>
                  <a:pt x="5887976" y="1778682"/>
                </a:cubicBezTo>
                <a:cubicBezTo>
                  <a:pt x="5895214" y="1767175"/>
                  <a:pt x="5901348" y="1754107"/>
                  <a:pt x="5906377" y="1739477"/>
                </a:cubicBezTo>
                <a:cubicBezTo>
                  <a:pt x="5911407" y="1724846"/>
                  <a:pt x="5915446" y="1709035"/>
                  <a:pt x="5918493" y="1692042"/>
                </a:cubicBezTo>
                <a:cubicBezTo>
                  <a:pt x="5921541" y="1675050"/>
                  <a:pt x="5923599" y="1657485"/>
                  <a:pt x="5924666" y="1639350"/>
                </a:cubicBezTo>
                <a:close/>
                <a:moveTo>
                  <a:pt x="10914647" y="1612868"/>
                </a:moveTo>
                <a:lnTo>
                  <a:pt x="10914647" y="1629785"/>
                </a:lnTo>
                <a:lnTo>
                  <a:pt x="10984599" y="1629785"/>
                </a:lnTo>
                <a:cubicBezTo>
                  <a:pt x="10984599" y="1630852"/>
                  <a:pt x="10984408" y="1631957"/>
                  <a:pt x="10984027" y="1633100"/>
                </a:cubicBezTo>
                <a:cubicBezTo>
                  <a:pt x="10983646" y="1634243"/>
                  <a:pt x="10982732" y="1635881"/>
                  <a:pt x="10981284" y="1638015"/>
                </a:cubicBezTo>
                <a:cubicBezTo>
                  <a:pt x="10979836" y="1640148"/>
                  <a:pt x="10977664" y="1643006"/>
                  <a:pt x="10974769" y="1646587"/>
                </a:cubicBezTo>
                <a:cubicBezTo>
                  <a:pt x="10971873" y="1650168"/>
                  <a:pt x="10967987" y="1654931"/>
                  <a:pt x="10963110" y="1660874"/>
                </a:cubicBezTo>
                <a:cubicBezTo>
                  <a:pt x="10953509" y="1672305"/>
                  <a:pt x="10946422" y="1684268"/>
                  <a:pt x="10941850" y="1696765"/>
                </a:cubicBezTo>
                <a:cubicBezTo>
                  <a:pt x="10937278" y="1709261"/>
                  <a:pt x="10934992" y="1722902"/>
                  <a:pt x="10934992" y="1737684"/>
                </a:cubicBezTo>
                <a:lnTo>
                  <a:pt x="10934992" y="1756201"/>
                </a:lnTo>
                <a:lnTo>
                  <a:pt x="10954652" y="1756201"/>
                </a:lnTo>
                <a:lnTo>
                  <a:pt x="10954652" y="1736541"/>
                </a:lnTo>
                <a:cubicBezTo>
                  <a:pt x="10954652" y="1724197"/>
                  <a:pt x="10956557" y="1712843"/>
                  <a:pt x="10960367" y="1702480"/>
                </a:cubicBezTo>
                <a:cubicBezTo>
                  <a:pt x="10964177" y="1692117"/>
                  <a:pt x="10970197" y="1681906"/>
                  <a:pt x="10978426" y="1671847"/>
                </a:cubicBezTo>
                <a:cubicBezTo>
                  <a:pt x="10981017" y="1668647"/>
                  <a:pt x="10983113" y="1666095"/>
                  <a:pt x="10984713" y="1664189"/>
                </a:cubicBezTo>
                <a:cubicBezTo>
                  <a:pt x="10986313" y="1662284"/>
                  <a:pt x="10987532" y="1660836"/>
                  <a:pt x="10988370" y="1659846"/>
                </a:cubicBezTo>
                <a:cubicBezTo>
                  <a:pt x="10989209" y="1658855"/>
                  <a:pt x="10989856" y="1658131"/>
                  <a:pt x="10990314" y="1657675"/>
                </a:cubicBezTo>
                <a:cubicBezTo>
                  <a:pt x="10990771" y="1657217"/>
                  <a:pt x="10991152" y="1656760"/>
                  <a:pt x="10991457" y="1656303"/>
                </a:cubicBezTo>
                <a:cubicBezTo>
                  <a:pt x="11002887" y="1642434"/>
                  <a:pt x="11008602" y="1630166"/>
                  <a:pt x="11008602" y="1619498"/>
                </a:cubicBezTo>
                <a:lnTo>
                  <a:pt x="11008602" y="1612868"/>
                </a:lnTo>
                <a:close/>
                <a:moveTo>
                  <a:pt x="3673797" y="1612207"/>
                </a:moveTo>
                <a:cubicBezTo>
                  <a:pt x="3647858" y="1684566"/>
                  <a:pt x="3611542" y="1741087"/>
                  <a:pt x="3564850" y="1781771"/>
                </a:cubicBezTo>
                <a:lnTo>
                  <a:pt x="3582462" y="1808803"/>
                </a:lnTo>
                <a:cubicBezTo>
                  <a:pt x="3592020" y="1799246"/>
                  <a:pt x="3601098" y="1789690"/>
                  <a:pt x="3609699" y="1780133"/>
                </a:cubicBezTo>
                <a:cubicBezTo>
                  <a:pt x="3618300" y="1770576"/>
                  <a:pt x="3626287" y="1760337"/>
                  <a:pt x="3633659" y="1749415"/>
                </a:cubicBezTo>
                <a:lnTo>
                  <a:pt x="3633659" y="1890308"/>
                </a:lnTo>
                <a:lnTo>
                  <a:pt x="3661101" y="1890308"/>
                </a:lnTo>
                <a:lnTo>
                  <a:pt x="3661101" y="1709686"/>
                </a:lnTo>
                <a:cubicBezTo>
                  <a:pt x="3664923" y="1702314"/>
                  <a:pt x="3668883" y="1694805"/>
                  <a:pt x="3672979" y="1687160"/>
                </a:cubicBezTo>
                <a:cubicBezTo>
                  <a:pt x="3677073" y="1679514"/>
                  <a:pt x="3680897" y="1672142"/>
                  <a:pt x="3684446" y="1665042"/>
                </a:cubicBezTo>
                <a:cubicBezTo>
                  <a:pt x="3687996" y="1657943"/>
                  <a:pt x="3691068" y="1651322"/>
                  <a:pt x="3693662" y="1645178"/>
                </a:cubicBezTo>
                <a:cubicBezTo>
                  <a:pt x="3696256" y="1639034"/>
                  <a:pt x="3698099" y="1633915"/>
                  <a:pt x="3699192" y="1629819"/>
                </a:cubicBezTo>
                <a:close/>
                <a:moveTo>
                  <a:pt x="10462686" y="1578737"/>
                </a:moveTo>
                <a:lnTo>
                  <a:pt x="10322202" y="1583652"/>
                </a:lnTo>
                <a:lnTo>
                  <a:pt x="10322202" y="1618875"/>
                </a:lnTo>
                <a:lnTo>
                  <a:pt x="10445074" y="1618875"/>
                </a:lnTo>
                <a:cubicBezTo>
                  <a:pt x="10445620" y="1621606"/>
                  <a:pt x="10445893" y="1624336"/>
                  <a:pt x="10445893" y="1627066"/>
                </a:cubicBezTo>
                <a:cubicBezTo>
                  <a:pt x="10445893" y="1629524"/>
                  <a:pt x="10445893" y="1631981"/>
                  <a:pt x="10445893" y="1634439"/>
                </a:cubicBezTo>
                <a:cubicBezTo>
                  <a:pt x="10445893" y="1640446"/>
                  <a:pt x="10445620" y="1646453"/>
                  <a:pt x="10445074" y="1652460"/>
                </a:cubicBezTo>
                <a:cubicBezTo>
                  <a:pt x="10444528" y="1658468"/>
                  <a:pt x="10443572" y="1665293"/>
                  <a:pt x="10442207" y="1672939"/>
                </a:cubicBezTo>
                <a:lnTo>
                  <a:pt x="10329984" y="1672939"/>
                </a:lnTo>
                <a:lnTo>
                  <a:pt x="10329984" y="1708163"/>
                </a:lnTo>
                <a:lnTo>
                  <a:pt x="10437292" y="1708163"/>
                </a:lnTo>
                <a:cubicBezTo>
                  <a:pt x="10432924" y="1744751"/>
                  <a:pt x="10422821" y="1775469"/>
                  <a:pt x="10406984" y="1800317"/>
                </a:cubicBezTo>
                <a:cubicBezTo>
                  <a:pt x="10391147" y="1825164"/>
                  <a:pt x="10369303" y="1844141"/>
                  <a:pt x="10341452" y="1857247"/>
                </a:cubicBezTo>
                <a:lnTo>
                  <a:pt x="10359064" y="1887557"/>
                </a:lnTo>
                <a:cubicBezTo>
                  <a:pt x="10399475" y="1869262"/>
                  <a:pt x="10429647" y="1836496"/>
                  <a:pt x="10449580" y="1789258"/>
                </a:cubicBezTo>
                <a:cubicBezTo>
                  <a:pt x="10469512" y="1742021"/>
                  <a:pt x="10479752" y="1678809"/>
                  <a:pt x="10480298" y="1599625"/>
                </a:cubicBezTo>
                <a:close/>
                <a:moveTo>
                  <a:pt x="1207894" y="1528975"/>
                </a:moveTo>
                <a:lnTo>
                  <a:pt x="1077649" y="1533890"/>
                </a:lnTo>
                <a:lnTo>
                  <a:pt x="1077649" y="1564199"/>
                </a:lnTo>
                <a:lnTo>
                  <a:pt x="1191511" y="1564199"/>
                </a:lnTo>
                <a:cubicBezTo>
                  <a:pt x="1186869" y="1587681"/>
                  <a:pt x="1177313" y="1606931"/>
                  <a:pt x="1162841" y="1621949"/>
                </a:cubicBezTo>
                <a:lnTo>
                  <a:pt x="1162841" y="1588364"/>
                </a:lnTo>
                <a:lnTo>
                  <a:pt x="1135400" y="1586725"/>
                </a:lnTo>
                <a:lnTo>
                  <a:pt x="1135400" y="1673146"/>
                </a:lnTo>
                <a:cubicBezTo>
                  <a:pt x="1135400" y="1708915"/>
                  <a:pt x="1123658" y="1739770"/>
                  <a:pt x="1100176" y="1765710"/>
                </a:cubicBezTo>
                <a:lnTo>
                  <a:pt x="1121064" y="1786598"/>
                </a:lnTo>
                <a:cubicBezTo>
                  <a:pt x="1148915" y="1758747"/>
                  <a:pt x="1162841" y="1720930"/>
                  <a:pt x="1162841" y="1673146"/>
                </a:cubicBezTo>
                <a:lnTo>
                  <a:pt x="1162841" y="1637922"/>
                </a:lnTo>
                <a:lnTo>
                  <a:pt x="1175538" y="1653896"/>
                </a:lnTo>
                <a:cubicBezTo>
                  <a:pt x="1186187" y="1642155"/>
                  <a:pt x="1195471" y="1628639"/>
                  <a:pt x="1203389" y="1613348"/>
                </a:cubicBezTo>
                <a:cubicBezTo>
                  <a:pt x="1211307" y="1598057"/>
                  <a:pt x="1219090" y="1580036"/>
                  <a:pt x="1226735" y="1559284"/>
                </a:cubicBezTo>
                <a:close/>
                <a:moveTo>
                  <a:pt x="686655" y="1513253"/>
                </a:moveTo>
                <a:lnTo>
                  <a:pt x="671568" y="1523998"/>
                </a:lnTo>
                <a:cubicBezTo>
                  <a:pt x="675682" y="1534666"/>
                  <a:pt x="679073" y="1544762"/>
                  <a:pt x="681740" y="1554287"/>
                </a:cubicBezTo>
                <a:cubicBezTo>
                  <a:pt x="684407" y="1563812"/>
                  <a:pt x="686350" y="1572461"/>
                  <a:pt x="687570" y="1580234"/>
                </a:cubicBezTo>
                <a:lnTo>
                  <a:pt x="703572" y="1569489"/>
                </a:lnTo>
                <a:cubicBezTo>
                  <a:pt x="702962" y="1563545"/>
                  <a:pt x="701171" y="1555812"/>
                  <a:pt x="698200" y="1546286"/>
                </a:cubicBezTo>
                <a:cubicBezTo>
                  <a:pt x="695228" y="1536761"/>
                  <a:pt x="691380" y="1525751"/>
                  <a:pt x="686655" y="1513253"/>
                </a:cubicBezTo>
                <a:close/>
                <a:moveTo>
                  <a:pt x="741062" y="1510739"/>
                </a:moveTo>
                <a:cubicBezTo>
                  <a:pt x="739386" y="1548991"/>
                  <a:pt x="734090" y="1580805"/>
                  <a:pt x="725174" y="1606179"/>
                </a:cubicBezTo>
                <a:cubicBezTo>
                  <a:pt x="716259" y="1631554"/>
                  <a:pt x="703724" y="1651175"/>
                  <a:pt x="687570" y="1665044"/>
                </a:cubicBezTo>
                <a:lnTo>
                  <a:pt x="698314" y="1682189"/>
                </a:lnTo>
                <a:cubicBezTo>
                  <a:pt x="707610" y="1675178"/>
                  <a:pt x="715878" y="1665920"/>
                  <a:pt x="723117" y="1654414"/>
                </a:cubicBezTo>
                <a:cubicBezTo>
                  <a:pt x="730356" y="1642908"/>
                  <a:pt x="736490" y="1629840"/>
                  <a:pt x="741519" y="1615209"/>
                </a:cubicBezTo>
                <a:cubicBezTo>
                  <a:pt x="746548" y="1600579"/>
                  <a:pt x="750587" y="1584767"/>
                  <a:pt x="753635" y="1567775"/>
                </a:cubicBezTo>
                <a:cubicBezTo>
                  <a:pt x="756683" y="1550782"/>
                  <a:pt x="758740" y="1533218"/>
                  <a:pt x="759807" y="1515082"/>
                </a:cubicBezTo>
                <a:close/>
                <a:moveTo>
                  <a:pt x="2182097" y="1498667"/>
                </a:moveTo>
                <a:lnTo>
                  <a:pt x="2182097" y="1564199"/>
                </a:lnTo>
                <a:lnTo>
                  <a:pt x="2125985" y="1564199"/>
                </a:lnTo>
                <a:lnTo>
                  <a:pt x="2125985" y="1671507"/>
                </a:lnTo>
                <a:lnTo>
                  <a:pt x="2153427" y="1671507"/>
                </a:lnTo>
                <a:lnTo>
                  <a:pt x="2153427" y="1594507"/>
                </a:lnTo>
                <a:lnTo>
                  <a:pt x="2239847" y="1594507"/>
                </a:lnTo>
                <a:cubicBezTo>
                  <a:pt x="2239847" y="1635465"/>
                  <a:pt x="2234727" y="1670552"/>
                  <a:pt x="2224487" y="1699768"/>
                </a:cubicBezTo>
                <a:cubicBezTo>
                  <a:pt x="2214248" y="1728984"/>
                  <a:pt x="2198480" y="1752603"/>
                  <a:pt x="2177181" y="1770625"/>
                </a:cubicBezTo>
                <a:lnTo>
                  <a:pt x="2196433" y="1794790"/>
                </a:lnTo>
                <a:cubicBezTo>
                  <a:pt x="2221280" y="1773492"/>
                  <a:pt x="2239505" y="1745026"/>
                  <a:pt x="2251110" y="1709393"/>
                </a:cubicBezTo>
                <a:cubicBezTo>
                  <a:pt x="2262715" y="1673760"/>
                  <a:pt x="2268517" y="1630140"/>
                  <a:pt x="2268517" y="1578534"/>
                </a:cubicBezTo>
                <a:lnTo>
                  <a:pt x="2257459" y="1564199"/>
                </a:lnTo>
                <a:lnTo>
                  <a:pt x="2209128" y="1564199"/>
                </a:lnTo>
                <a:lnTo>
                  <a:pt x="2209128" y="1498667"/>
                </a:lnTo>
                <a:close/>
                <a:moveTo>
                  <a:pt x="2953286" y="1456637"/>
                </a:moveTo>
                <a:lnTo>
                  <a:pt x="2910538" y="1547620"/>
                </a:lnTo>
                <a:lnTo>
                  <a:pt x="2910538" y="1568880"/>
                </a:lnTo>
                <a:lnTo>
                  <a:pt x="2965630" y="1568880"/>
                </a:lnTo>
                <a:lnTo>
                  <a:pt x="2965630" y="1601112"/>
                </a:lnTo>
                <a:lnTo>
                  <a:pt x="2984833" y="1601112"/>
                </a:lnTo>
                <a:lnTo>
                  <a:pt x="2984833" y="1521102"/>
                </a:lnTo>
                <a:lnTo>
                  <a:pt x="2965630" y="1521102"/>
                </a:lnTo>
                <a:lnTo>
                  <a:pt x="2965630" y="1551277"/>
                </a:lnTo>
                <a:lnTo>
                  <a:pt x="2929282" y="1551277"/>
                </a:lnTo>
                <a:lnTo>
                  <a:pt x="2973860" y="1456637"/>
                </a:lnTo>
                <a:close/>
                <a:moveTo>
                  <a:pt x="8403390" y="1427774"/>
                </a:moveTo>
                <a:lnTo>
                  <a:pt x="8388302" y="1438518"/>
                </a:lnTo>
                <a:cubicBezTo>
                  <a:pt x="8392417" y="1449186"/>
                  <a:pt x="8395808" y="1459283"/>
                  <a:pt x="8398475" y="1468807"/>
                </a:cubicBezTo>
                <a:cubicBezTo>
                  <a:pt x="8401142" y="1478333"/>
                  <a:pt x="8403085" y="1486982"/>
                  <a:pt x="8404304" y="1494754"/>
                </a:cubicBezTo>
                <a:lnTo>
                  <a:pt x="8420306" y="1484009"/>
                </a:lnTo>
                <a:cubicBezTo>
                  <a:pt x="8419696" y="1478066"/>
                  <a:pt x="8417906" y="1470332"/>
                  <a:pt x="8414934" y="1460807"/>
                </a:cubicBezTo>
                <a:cubicBezTo>
                  <a:pt x="8411962" y="1451282"/>
                  <a:pt x="8408114" y="1440271"/>
                  <a:pt x="8403390" y="1427774"/>
                </a:cubicBezTo>
                <a:close/>
                <a:moveTo>
                  <a:pt x="8457796" y="1425260"/>
                </a:moveTo>
                <a:cubicBezTo>
                  <a:pt x="8456120" y="1463512"/>
                  <a:pt x="8450824" y="1495325"/>
                  <a:pt x="8441909" y="1520700"/>
                </a:cubicBezTo>
                <a:cubicBezTo>
                  <a:pt x="8432993" y="1546075"/>
                  <a:pt x="8420458" y="1565696"/>
                  <a:pt x="8404304" y="1579565"/>
                </a:cubicBezTo>
                <a:lnTo>
                  <a:pt x="8415048" y="1596710"/>
                </a:lnTo>
                <a:cubicBezTo>
                  <a:pt x="8424345" y="1589699"/>
                  <a:pt x="8432612" y="1580441"/>
                  <a:pt x="8439851" y="1568935"/>
                </a:cubicBezTo>
                <a:cubicBezTo>
                  <a:pt x="8447090" y="1557429"/>
                  <a:pt x="8453224" y="1544360"/>
                  <a:pt x="8458254" y="1529730"/>
                </a:cubicBezTo>
                <a:cubicBezTo>
                  <a:pt x="8463283" y="1515100"/>
                  <a:pt x="8467321" y="1499288"/>
                  <a:pt x="8470369" y="1482296"/>
                </a:cubicBezTo>
                <a:cubicBezTo>
                  <a:pt x="8473417" y="1465303"/>
                  <a:pt x="8475475" y="1447738"/>
                  <a:pt x="8476542" y="1429603"/>
                </a:cubicBezTo>
                <a:close/>
                <a:moveTo>
                  <a:pt x="4111617" y="1424797"/>
                </a:moveTo>
                <a:lnTo>
                  <a:pt x="4096529" y="1435541"/>
                </a:lnTo>
                <a:cubicBezTo>
                  <a:pt x="4100644" y="1446209"/>
                  <a:pt x="4104035" y="1456306"/>
                  <a:pt x="4106702" y="1465831"/>
                </a:cubicBezTo>
                <a:cubicBezTo>
                  <a:pt x="4109369" y="1475356"/>
                  <a:pt x="4111312" y="1484005"/>
                  <a:pt x="4112531" y="1491777"/>
                </a:cubicBezTo>
                <a:lnTo>
                  <a:pt x="4128533" y="1481033"/>
                </a:lnTo>
                <a:cubicBezTo>
                  <a:pt x="4127924" y="1475090"/>
                  <a:pt x="4126133" y="1467355"/>
                  <a:pt x="4123161" y="1457830"/>
                </a:cubicBezTo>
                <a:cubicBezTo>
                  <a:pt x="4120189" y="1448305"/>
                  <a:pt x="4116341" y="1437294"/>
                  <a:pt x="4111617" y="1424797"/>
                </a:cubicBezTo>
                <a:close/>
                <a:moveTo>
                  <a:pt x="4166024" y="1422283"/>
                </a:moveTo>
                <a:cubicBezTo>
                  <a:pt x="4164347" y="1460535"/>
                  <a:pt x="4159051" y="1492349"/>
                  <a:pt x="4150136" y="1517723"/>
                </a:cubicBezTo>
                <a:cubicBezTo>
                  <a:pt x="4141220" y="1543098"/>
                  <a:pt x="4128686" y="1562719"/>
                  <a:pt x="4112531" y="1576588"/>
                </a:cubicBezTo>
                <a:lnTo>
                  <a:pt x="4123275" y="1593733"/>
                </a:lnTo>
                <a:cubicBezTo>
                  <a:pt x="4132572" y="1586722"/>
                  <a:pt x="4140839" y="1577464"/>
                  <a:pt x="4148079" y="1565958"/>
                </a:cubicBezTo>
                <a:cubicBezTo>
                  <a:pt x="4155318" y="1554452"/>
                  <a:pt x="4161452" y="1541384"/>
                  <a:pt x="4166481" y="1526753"/>
                </a:cubicBezTo>
                <a:cubicBezTo>
                  <a:pt x="4171510" y="1512122"/>
                  <a:pt x="4175549" y="1496311"/>
                  <a:pt x="4178597" y="1479318"/>
                </a:cubicBezTo>
                <a:cubicBezTo>
                  <a:pt x="4181645" y="1462326"/>
                  <a:pt x="4183702" y="1444762"/>
                  <a:pt x="4184769" y="1426626"/>
                </a:cubicBezTo>
                <a:close/>
                <a:moveTo>
                  <a:pt x="5846942" y="1407702"/>
                </a:moveTo>
                <a:lnTo>
                  <a:pt x="5846942" y="1424847"/>
                </a:lnTo>
                <a:lnTo>
                  <a:pt x="5882832" y="1424847"/>
                </a:lnTo>
                <a:lnTo>
                  <a:pt x="5882832" y="1491827"/>
                </a:lnTo>
                <a:lnTo>
                  <a:pt x="5836426" y="1491827"/>
                </a:lnTo>
                <a:lnTo>
                  <a:pt x="5836426" y="1508743"/>
                </a:lnTo>
                <a:lnTo>
                  <a:pt x="5923751" y="1508743"/>
                </a:lnTo>
                <a:lnTo>
                  <a:pt x="5923751" y="1491827"/>
                </a:lnTo>
                <a:lnTo>
                  <a:pt x="5897919" y="1491827"/>
                </a:lnTo>
                <a:lnTo>
                  <a:pt x="5897919" y="1407702"/>
                </a:lnTo>
                <a:close/>
                <a:moveTo>
                  <a:pt x="6508686" y="1403261"/>
                </a:moveTo>
                <a:cubicBezTo>
                  <a:pt x="6503498" y="1448314"/>
                  <a:pt x="6496877" y="1486405"/>
                  <a:pt x="6488822" y="1517532"/>
                </a:cubicBezTo>
                <a:cubicBezTo>
                  <a:pt x="6480767" y="1548660"/>
                  <a:pt x="6470869" y="1574054"/>
                  <a:pt x="6459128" y="1593713"/>
                </a:cubicBezTo>
                <a:lnTo>
                  <a:pt x="6483292" y="1614192"/>
                </a:lnTo>
                <a:cubicBezTo>
                  <a:pt x="6490665" y="1602451"/>
                  <a:pt x="6497013" y="1590027"/>
                  <a:pt x="6502338" y="1576921"/>
                </a:cubicBezTo>
                <a:cubicBezTo>
                  <a:pt x="6507662" y="1563815"/>
                  <a:pt x="6511963" y="1549070"/>
                  <a:pt x="6515239" y="1532687"/>
                </a:cubicBezTo>
                <a:lnTo>
                  <a:pt x="6568074" y="1532687"/>
                </a:lnTo>
                <a:cubicBezTo>
                  <a:pt x="6564798" y="1579925"/>
                  <a:pt x="6558108" y="1619995"/>
                  <a:pt x="6548005" y="1652897"/>
                </a:cubicBezTo>
                <a:cubicBezTo>
                  <a:pt x="6537902" y="1685800"/>
                  <a:pt x="6523840" y="1711398"/>
                  <a:pt x="6505819" y="1729692"/>
                </a:cubicBezTo>
                <a:lnTo>
                  <a:pt x="6531213" y="1751810"/>
                </a:lnTo>
                <a:cubicBezTo>
                  <a:pt x="6550326" y="1729419"/>
                  <a:pt x="6565480" y="1699930"/>
                  <a:pt x="6576676" y="1663341"/>
                </a:cubicBezTo>
                <a:cubicBezTo>
                  <a:pt x="6587871" y="1626752"/>
                  <a:pt x="6595106" y="1583201"/>
                  <a:pt x="6598383" y="1532687"/>
                </a:cubicBezTo>
                <a:lnTo>
                  <a:pt x="6644665" y="1532687"/>
                </a:lnTo>
                <a:lnTo>
                  <a:pt x="6644665" y="1497463"/>
                </a:lnTo>
                <a:lnTo>
                  <a:pt x="6524659" y="1497463"/>
                </a:lnTo>
                <a:cubicBezTo>
                  <a:pt x="6528482" y="1479169"/>
                  <a:pt x="6531622" y="1462718"/>
                  <a:pt x="6534080" y="1448109"/>
                </a:cubicBezTo>
                <a:cubicBezTo>
                  <a:pt x="6536537" y="1433501"/>
                  <a:pt x="6538312" y="1421692"/>
                  <a:pt x="6539404" y="1412681"/>
                </a:cubicBezTo>
                <a:close/>
                <a:moveTo>
                  <a:pt x="10929735" y="1325442"/>
                </a:moveTo>
                <a:lnTo>
                  <a:pt x="10914647" y="1336186"/>
                </a:lnTo>
                <a:cubicBezTo>
                  <a:pt x="10918762" y="1346855"/>
                  <a:pt x="10922153" y="1356951"/>
                  <a:pt x="10924820" y="1366476"/>
                </a:cubicBezTo>
                <a:cubicBezTo>
                  <a:pt x="10927487" y="1376001"/>
                  <a:pt x="10929430" y="1384650"/>
                  <a:pt x="10930649" y="1392422"/>
                </a:cubicBezTo>
                <a:lnTo>
                  <a:pt x="10946651" y="1381678"/>
                </a:lnTo>
                <a:cubicBezTo>
                  <a:pt x="10946041" y="1375734"/>
                  <a:pt x="10944251" y="1368000"/>
                  <a:pt x="10941279" y="1358475"/>
                </a:cubicBezTo>
                <a:cubicBezTo>
                  <a:pt x="10938307" y="1348950"/>
                  <a:pt x="10934459" y="1337939"/>
                  <a:pt x="10929735" y="1325442"/>
                </a:cubicBezTo>
                <a:close/>
                <a:moveTo>
                  <a:pt x="10984141" y="1322928"/>
                </a:moveTo>
                <a:cubicBezTo>
                  <a:pt x="10982465" y="1361180"/>
                  <a:pt x="10977169" y="1392994"/>
                  <a:pt x="10968254" y="1418368"/>
                </a:cubicBezTo>
                <a:cubicBezTo>
                  <a:pt x="10959338" y="1443743"/>
                  <a:pt x="10946803" y="1463364"/>
                  <a:pt x="10930649" y="1477233"/>
                </a:cubicBezTo>
                <a:lnTo>
                  <a:pt x="10941393" y="1494378"/>
                </a:lnTo>
                <a:cubicBezTo>
                  <a:pt x="10950690" y="1487368"/>
                  <a:pt x="10958957" y="1478109"/>
                  <a:pt x="10966196" y="1466603"/>
                </a:cubicBezTo>
                <a:cubicBezTo>
                  <a:pt x="10973435" y="1455097"/>
                  <a:pt x="10979569" y="1442028"/>
                  <a:pt x="10984599" y="1427398"/>
                </a:cubicBezTo>
                <a:cubicBezTo>
                  <a:pt x="10989628" y="1412767"/>
                  <a:pt x="10993666" y="1396956"/>
                  <a:pt x="10996714" y="1379963"/>
                </a:cubicBezTo>
                <a:cubicBezTo>
                  <a:pt x="10999762" y="1362971"/>
                  <a:pt x="11001820" y="1345407"/>
                  <a:pt x="11002887" y="1327271"/>
                </a:cubicBezTo>
                <a:close/>
                <a:moveTo>
                  <a:pt x="682083" y="1283435"/>
                </a:moveTo>
                <a:lnTo>
                  <a:pt x="682083" y="1300579"/>
                </a:lnTo>
                <a:lnTo>
                  <a:pt x="717973" y="1300579"/>
                </a:lnTo>
                <a:lnTo>
                  <a:pt x="717973" y="1367559"/>
                </a:lnTo>
                <a:lnTo>
                  <a:pt x="671568" y="1367559"/>
                </a:lnTo>
                <a:lnTo>
                  <a:pt x="671568" y="1384475"/>
                </a:lnTo>
                <a:lnTo>
                  <a:pt x="758893" y="1384475"/>
                </a:lnTo>
                <a:lnTo>
                  <a:pt x="758893" y="1367559"/>
                </a:lnTo>
                <a:lnTo>
                  <a:pt x="733061" y="1367559"/>
                </a:lnTo>
                <a:lnTo>
                  <a:pt x="733061" y="1283435"/>
                </a:lnTo>
                <a:close/>
                <a:moveTo>
                  <a:pt x="4837242" y="1232847"/>
                </a:moveTo>
                <a:lnTo>
                  <a:pt x="4696757" y="1237761"/>
                </a:lnTo>
                <a:lnTo>
                  <a:pt x="4696757" y="1272985"/>
                </a:lnTo>
                <a:lnTo>
                  <a:pt x="4819629" y="1272985"/>
                </a:lnTo>
                <a:cubicBezTo>
                  <a:pt x="4820176" y="1275716"/>
                  <a:pt x="4820448" y="1278446"/>
                  <a:pt x="4820448" y="1281177"/>
                </a:cubicBezTo>
                <a:cubicBezTo>
                  <a:pt x="4820448" y="1283634"/>
                  <a:pt x="4820448" y="1286092"/>
                  <a:pt x="4820448" y="1288549"/>
                </a:cubicBezTo>
                <a:cubicBezTo>
                  <a:pt x="4820448" y="1294556"/>
                  <a:pt x="4820176" y="1300563"/>
                  <a:pt x="4819629" y="1306570"/>
                </a:cubicBezTo>
                <a:cubicBezTo>
                  <a:pt x="4819083" y="1312577"/>
                  <a:pt x="4818127" y="1319404"/>
                  <a:pt x="4816762" y="1327049"/>
                </a:cubicBezTo>
                <a:lnTo>
                  <a:pt x="4704538" y="1327049"/>
                </a:lnTo>
                <a:lnTo>
                  <a:pt x="4704538" y="1362272"/>
                </a:lnTo>
                <a:lnTo>
                  <a:pt x="4811847" y="1362272"/>
                </a:lnTo>
                <a:cubicBezTo>
                  <a:pt x="4807478" y="1398861"/>
                  <a:pt x="4797375" y="1429579"/>
                  <a:pt x="4781539" y="1454427"/>
                </a:cubicBezTo>
                <a:cubicBezTo>
                  <a:pt x="4765702" y="1479274"/>
                  <a:pt x="4743858" y="1498252"/>
                  <a:pt x="4716007" y="1511357"/>
                </a:cubicBezTo>
                <a:lnTo>
                  <a:pt x="4733618" y="1541666"/>
                </a:lnTo>
                <a:cubicBezTo>
                  <a:pt x="4774030" y="1523372"/>
                  <a:pt x="4804202" y="1490606"/>
                  <a:pt x="4824134" y="1443368"/>
                </a:cubicBezTo>
                <a:cubicBezTo>
                  <a:pt x="4844067" y="1396131"/>
                  <a:pt x="4854306" y="1332919"/>
                  <a:pt x="4854852" y="1253735"/>
                </a:cubicBezTo>
                <a:close/>
                <a:moveTo>
                  <a:pt x="8398818" y="1197955"/>
                </a:moveTo>
                <a:lnTo>
                  <a:pt x="8398818" y="1215100"/>
                </a:lnTo>
                <a:lnTo>
                  <a:pt x="8434708" y="1215100"/>
                </a:lnTo>
                <a:lnTo>
                  <a:pt x="8434708" y="1282080"/>
                </a:lnTo>
                <a:lnTo>
                  <a:pt x="8388302" y="1282080"/>
                </a:lnTo>
                <a:lnTo>
                  <a:pt x="8388302" y="1298996"/>
                </a:lnTo>
                <a:lnTo>
                  <a:pt x="8475627" y="1298996"/>
                </a:lnTo>
                <a:lnTo>
                  <a:pt x="8475627" y="1282080"/>
                </a:lnTo>
                <a:lnTo>
                  <a:pt x="8449795" y="1282080"/>
                </a:lnTo>
                <a:lnTo>
                  <a:pt x="8449795" y="1197955"/>
                </a:lnTo>
                <a:close/>
                <a:moveTo>
                  <a:pt x="4107045" y="1194978"/>
                </a:moveTo>
                <a:lnTo>
                  <a:pt x="4107045" y="1212123"/>
                </a:lnTo>
                <a:lnTo>
                  <a:pt x="4142935" y="1212123"/>
                </a:lnTo>
                <a:lnTo>
                  <a:pt x="4142935" y="1279103"/>
                </a:lnTo>
                <a:lnTo>
                  <a:pt x="4096529" y="1279103"/>
                </a:lnTo>
                <a:lnTo>
                  <a:pt x="4096529" y="1296019"/>
                </a:lnTo>
                <a:lnTo>
                  <a:pt x="4183855" y="1296019"/>
                </a:lnTo>
                <a:lnTo>
                  <a:pt x="4183855" y="1279103"/>
                </a:lnTo>
                <a:lnTo>
                  <a:pt x="4158023" y="1279103"/>
                </a:lnTo>
                <a:lnTo>
                  <a:pt x="4158023" y="1194978"/>
                </a:lnTo>
                <a:close/>
                <a:moveTo>
                  <a:pt x="11507910" y="1183054"/>
                </a:moveTo>
                <a:lnTo>
                  <a:pt x="11367426" y="1187968"/>
                </a:lnTo>
                <a:lnTo>
                  <a:pt x="11367426" y="1223192"/>
                </a:lnTo>
                <a:lnTo>
                  <a:pt x="11490298" y="1223192"/>
                </a:lnTo>
                <a:cubicBezTo>
                  <a:pt x="11490844" y="1225923"/>
                  <a:pt x="11491117" y="1228653"/>
                  <a:pt x="11491117" y="1231383"/>
                </a:cubicBezTo>
                <a:cubicBezTo>
                  <a:pt x="11491117" y="1233841"/>
                  <a:pt x="11491117" y="1236298"/>
                  <a:pt x="11491117" y="1238756"/>
                </a:cubicBezTo>
                <a:cubicBezTo>
                  <a:pt x="11491117" y="1244763"/>
                  <a:pt x="11490844" y="1250770"/>
                  <a:pt x="11490298" y="1256777"/>
                </a:cubicBezTo>
                <a:cubicBezTo>
                  <a:pt x="11489752" y="1262784"/>
                  <a:pt x="11488796" y="1269611"/>
                  <a:pt x="11487431" y="1277256"/>
                </a:cubicBezTo>
                <a:lnTo>
                  <a:pt x="11375208" y="1277256"/>
                </a:lnTo>
                <a:lnTo>
                  <a:pt x="11375208" y="1312479"/>
                </a:lnTo>
                <a:lnTo>
                  <a:pt x="11482516" y="1312479"/>
                </a:lnTo>
                <a:cubicBezTo>
                  <a:pt x="11478148" y="1349068"/>
                  <a:pt x="11468045" y="1379786"/>
                  <a:pt x="11452208" y="1404634"/>
                </a:cubicBezTo>
                <a:cubicBezTo>
                  <a:pt x="11436371" y="1429481"/>
                  <a:pt x="11414527" y="1448458"/>
                  <a:pt x="11386676" y="1461565"/>
                </a:cubicBezTo>
                <a:lnTo>
                  <a:pt x="11404288" y="1491873"/>
                </a:lnTo>
                <a:cubicBezTo>
                  <a:pt x="11444699" y="1473579"/>
                  <a:pt x="11474871" y="1440813"/>
                  <a:pt x="11494804" y="1393575"/>
                </a:cubicBezTo>
                <a:cubicBezTo>
                  <a:pt x="11514736" y="1346337"/>
                  <a:pt x="11524976" y="1283126"/>
                  <a:pt x="11525522" y="1203942"/>
                </a:cubicBezTo>
                <a:close/>
                <a:moveTo>
                  <a:pt x="2988947" y="1173706"/>
                </a:moveTo>
                <a:lnTo>
                  <a:pt x="2910538" y="1176450"/>
                </a:lnTo>
                <a:lnTo>
                  <a:pt x="2910538" y="1196109"/>
                </a:lnTo>
                <a:lnTo>
                  <a:pt x="2979117" y="1196109"/>
                </a:lnTo>
                <a:cubicBezTo>
                  <a:pt x="2979422" y="1197633"/>
                  <a:pt x="2979575" y="1199157"/>
                  <a:pt x="2979575" y="1200681"/>
                </a:cubicBezTo>
                <a:cubicBezTo>
                  <a:pt x="2979575" y="1202052"/>
                  <a:pt x="2979575" y="1203424"/>
                  <a:pt x="2979575" y="1204796"/>
                </a:cubicBezTo>
                <a:cubicBezTo>
                  <a:pt x="2979575" y="1208149"/>
                  <a:pt x="2979422" y="1211501"/>
                  <a:pt x="2979117" y="1214854"/>
                </a:cubicBezTo>
                <a:cubicBezTo>
                  <a:pt x="2978812" y="1218207"/>
                  <a:pt x="2978279" y="1222017"/>
                  <a:pt x="2977517" y="1226284"/>
                </a:cubicBezTo>
                <a:lnTo>
                  <a:pt x="2914881" y="1226284"/>
                </a:lnTo>
                <a:lnTo>
                  <a:pt x="2914881" y="1245944"/>
                </a:lnTo>
                <a:lnTo>
                  <a:pt x="2974774" y="1245944"/>
                </a:lnTo>
                <a:cubicBezTo>
                  <a:pt x="2972336" y="1266366"/>
                  <a:pt x="2966697" y="1283510"/>
                  <a:pt x="2957858" y="1297379"/>
                </a:cubicBezTo>
                <a:cubicBezTo>
                  <a:pt x="2949018" y="1311247"/>
                  <a:pt x="2936826" y="1321839"/>
                  <a:pt x="2921282" y="1329154"/>
                </a:cubicBezTo>
                <a:lnTo>
                  <a:pt x="2931111" y="1346071"/>
                </a:lnTo>
                <a:cubicBezTo>
                  <a:pt x="2953667" y="1335860"/>
                  <a:pt x="2970507" y="1317572"/>
                  <a:pt x="2981632" y="1291207"/>
                </a:cubicBezTo>
                <a:cubicBezTo>
                  <a:pt x="2992757" y="1264841"/>
                  <a:pt x="2998472" y="1229561"/>
                  <a:pt x="2998777" y="1185365"/>
                </a:cubicBezTo>
                <a:close/>
                <a:moveTo>
                  <a:pt x="3564850" y="1151826"/>
                </a:moveTo>
                <a:lnTo>
                  <a:pt x="3564850" y="1182135"/>
                </a:lnTo>
                <a:lnTo>
                  <a:pt x="3651270" y="1182135"/>
                </a:lnTo>
                <a:lnTo>
                  <a:pt x="3651270" y="1246438"/>
                </a:lnTo>
                <a:lnTo>
                  <a:pt x="3569766" y="1246438"/>
                </a:lnTo>
                <a:lnTo>
                  <a:pt x="3569766" y="1276746"/>
                </a:lnTo>
                <a:lnTo>
                  <a:pt x="3651270" y="1276746"/>
                </a:lnTo>
                <a:lnTo>
                  <a:pt x="3651270" y="1343917"/>
                </a:lnTo>
                <a:lnTo>
                  <a:pt x="3564850" y="1343917"/>
                </a:lnTo>
                <a:lnTo>
                  <a:pt x="3564850" y="1374225"/>
                </a:lnTo>
                <a:lnTo>
                  <a:pt x="3651270" y="1374225"/>
                </a:lnTo>
                <a:lnTo>
                  <a:pt x="3651270" y="1390198"/>
                </a:lnTo>
                <a:lnTo>
                  <a:pt x="3678713" y="1390198"/>
                </a:lnTo>
                <a:lnTo>
                  <a:pt x="3678713" y="1151826"/>
                </a:lnTo>
                <a:close/>
                <a:moveTo>
                  <a:pt x="5872088" y="1099473"/>
                </a:moveTo>
                <a:lnTo>
                  <a:pt x="5857000" y="1104731"/>
                </a:lnTo>
                <a:lnTo>
                  <a:pt x="5865915" y="1149308"/>
                </a:lnTo>
                <a:lnTo>
                  <a:pt x="5836426" y="1162795"/>
                </a:lnTo>
                <a:lnTo>
                  <a:pt x="5841684" y="1179712"/>
                </a:lnTo>
                <a:lnTo>
                  <a:pt x="5868658" y="1165538"/>
                </a:lnTo>
                <a:lnTo>
                  <a:pt x="5884660" y="1258350"/>
                </a:lnTo>
                <a:lnTo>
                  <a:pt x="5899748" y="1252178"/>
                </a:lnTo>
                <a:lnTo>
                  <a:pt x="5881917" y="1158452"/>
                </a:lnTo>
                <a:lnTo>
                  <a:pt x="5907978" y="1144964"/>
                </a:lnTo>
                <a:lnTo>
                  <a:pt x="5895405" y="1185198"/>
                </a:lnTo>
                <a:lnTo>
                  <a:pt x="5907063" y="1195028"/>
                </a:lnTo>
                <a:lnTo>
                  <a:pt x="5926724" y="1135135"/>
                </a:lnTo>
                <a:lnTo>
                  <a:pt x="5919408" y="1123476"/>
                </a:lnTo>
                <a:lnTo>
                  <a:pt x="5879403" y="1143135"/>
                </a:lnTo>
                <a:close/>
                <a:moveTo>
                  <a:pt x="10925163" y="1095623"/>
                </a:moveTo>
                <a:lnTo>
                  <a:pt x="10925163" y="1112768"/>
                </a:lnTo>
                <a:lnTo>
                  <a:pt x="10961053" y="1112768"/>
                </a:lnTo>
                <a:lnTo>
                  <a:pt x="10961053" y="1179748"/>
                </a:lnTo>
                <a:lnTo>
                  <a:pt x="10914647" y="1179748"/>
                </a:lnTo>
                <a:lnTo>
                  <a:pt x="10914647" y="1196664"/>
                </a:lnTo>
                <a:lnTo>
                  <a:pt x="11001972" y="1196664"/>
                </a:lnTo>
                <a:lnTo>
                  <a:pt x="11001972" y="1179748"/>
                </a:lnTo>
                <a:lnTo>
                  <a:pt x="10976140" y="1179748"/>
                </a:lnTo>
                <a:lnTo>
                  <a:pt x="10976140" y="1095623"/>
                </a:lnTo>
                <a:close/>
                <a:moveTo>
                  <a:pt x="10414766" y="1061015"/>
                </a:moveTo>
                <a:lnTo>
                  <a:pt x="10414766" y="1147435"/>
                </a:lnTo>
                <a:lnTo>
                  <a:pt x="10328345" y="1147435"/>
                </a:lnTo>
                <a:lnTo>
                  <a:pt x="10328345" y="1182659"/>
                </a:lnTo>
                <a:lnTo>
                  <a:pt x="10405345" y="1182659"/>
                </a:lnTo>
                <a:cubicBezTo>
                  <a:pt x="10390055" y="1246825"/>
                  <a:pt x="10362340" y="1300070"/>
                  <a:pt x="10322202" y="1342393"/>
                </a:cubicBezTo>
                <a:lnTo>
                  <a:pt x="10342680" y="1369834"/>
                </a:lnTo>
                <a:cubicBezTo>
                  <a:pt x="10359064" y="1353452"/>
                  <a:pt x="10373057" y="1334952"/>
                  <a:pt x="10384662" y="1314337"/>
                </a:cubicBezTo>
                <a:cubicBezTo>
                  <a:pt x="10396267" y="1293722"/>
                  <a:pt x="10406301" y="1270581"/>
                  <a:pt x="10414766" y="1244914"/>
                </a:cubicBezTo>
                <a:lnTo>
                  <a:pt x="10414766" y="1364920"/>
                </a:lnTo>
                <a:cubicBezTo>
                  <a:pt x="10414766" y="1369288"/>
                  <a:pt x="10414015" y="1372224"/>
                  <a:pt x="10412513" y="1373725"/>
                </a:cubicBezTo>
                <a:cubicBezTo>
                  <a:pt x="10411011" y="1375227"/>
                  <a:pt x="10408622" y="1375978"/>
                  <a:pt x="10405345" y="1375978"/>
                </a:cubicBezTo>
                <a:lnTo>
                  <a:pt x="10386095" y="1375978"/>
                </a:lnTo>
                <a:lnTo>
                  <a:pt x="10391010" y="1411201"/>
                </a:lnTo>
                <a:lnTo>
                  <a:pt x="10413127" y="1411201"/>
                </a:lnTo>
                <a:cubicBezTo>
                  <a:pt x="10424869" y="1411201"/>
                  <a:pt x="10433401" y="1408539"/>
                  <a:pt x="10438726" y="1403215"/>
                </a:cubicBezTo>
                <a:cubicBezTo>
                  <a:pt x="10444050" y="1397890"/>
                  <a:pt x="10446713" y="1389357"/>
                  <a:pt x="10446713" y="1377616"/>
                </a:cubicBezTo>
                <a:lnTo>
                  <a:pt x="10446713" y="1182659"/>
                </a:lnTo>
                <a:lnTo>
                  <a:pt x="10511016" y="1182659"/>
                </a:lnTo>
                <a:lnTo>
                  <a:pt x="10511016" y="1147435"/>
                </a:lnTo>
                <a:lnTo>
                  <a:pt x="10446713" y="1147435"/>
                </a:lnTo>
                <a:lnTo>
                  <a:pt x="10446713" y="1061015"/>
                </a:lnTo>
                <a:close/>
                <a:moveTo>
                  <a:pt x="707229" y="975205"/>
                </a:moveTo>
                <a:lnTo>
                  <a:pt x="692142" y="980463"/>
                </a:lnTo>
                <a:lnTo>
                  <a:pt x="701057" y="1025040"/>
                </a:lnTo>
                <a:lnTo>
                  <a:pt x="671568" y="1038527"/>
                </a:lnTo>
                <a:lnTo>
                  <a:pt x="676825" y="1055444"/>
                </a:lnTo>
                <a:lnTo>
                  <a:pt x="703800" y="1041271"/>
                </a:lnTo>
                <a:lnTo>
                  <a:pt x="719802" y="1134082"/>
                </a:lnTo>
                <a:lnTo>
                  <a:pt x="734890" y="1127910"/>
                </a:lnTo>
                <a:lnTo>
                  <a:pt x="717059" y="1034184"/>
                </a:lnTo>
                <a:lnTo>
                  <a:pt x="743119" y="1020697"/>
                </a:lnTo>
                <a:lnTo>
                  <a:pt x="730546" y="1060931"/>
                </a:lnTo>
                <a:lnTo>
                  <a:pt x="742205" y="1070760"/>
                </a:lnTo>
                <a:lnTo>
                  <a:pt x="761865" y="1010867"/>
                </a:lnTo>
                <a:lnTo>
                  <a:pt x="754549" y="999209"/>
                </a:lnTo>
                <a:lnTo>
                  <a:pt x="714544" y="1018868"/>
                </a:lnTo>
                <a:close/>
                <a:moveTo>
                  <a:pt x="6599612" y="947794"/>
                </a:moveTo>
                <a:lnTo>
                  <a:pt x="6459128" y="952709"/>
                </a:lnTo>
                <a:lnTo>
                  <a:pt x="6459128" y="987933"/>
                </a:lnTo>
                <a:lnTo>
                  <a:pt x="6582000" y="987933"/>
                </a:lnTo>
                <a:cubicBezTo>
                  <a:pt x="6582546" y="990664"/>
                  <a:pt x="6582819" y="993394"/>
                  <a:pt x="6582819" y="996125"/>
                </a:cubicBezTo>
                <a:cubicBezTo>
                  <a:pt x="6582819" y="998582"/>
                  <a:pt x="6582819" y="1001039"/>
                  <a:pt x="6582819" y="1003497"/>
                </a:cubicBezTo>
                <a:cubicBezTo>
                  <a:pt x="6582819" y="1009504"/>
                  <a:pt x="6582546" y="1015511"/>
                  <a:pt x="6582000" y="1021518"/>
                </a:cubicBezTo>
                <a:cubicBezTo>
                  <a:pt x="6581454" y="1027525"/>
                  <a:pt x="6580498" y="1034351"/>
                  <a:pt x="6579133" y="1041997"/>
                </a:cubicBezTo>
                <a:lnTo>
                  <a:pt x="6466909" y="1041997"/>
                </a:lnTo>
                <a:lnTo>
                  <a:pt x="6466909" y="1077220"/>
                </a:lnTo>
                <a:lnTo>
                  <a:pt x="6574218" y="1077220"/>
                </a:lnTo>
                <a:cubicBezTo>
                  <a:pt x="6569849" y="1113809"/>
                  <a:pt x="6559746" y="1144527"/>
                  <a:pt x="6543910" y="1169375"/>
                </a:cubicBezTo>
                <a:cubicBezTo>
                  <a:pt x="6528073" y="1194222"/>
                  <a:pt x="6506229" y="1213199"/>
                  <a:pt x="6478378" y="1226305"/>
                </a:cubicBezTo>
                <a:lnTo>
                  <a:pt x="6495989" y="1256614"/>
                </a:lnTo>
                <a:cubicBezTo>
                  <a:pt x="6536401" y="1238320"/>
                  <a:pt x="6566573" y="1205554"/>
                  <a:pt x="6586505" y="1158316"/>
                </a:cubicBezTo>
                <a:cubicBezTo>
                  <a:pt x="6606438" y="1111078"/>
                  <a:pt x="6616677" y="1047867"/>
                  <a:pt x="6617223" y="968683"/>
                </a:cubicBezTo>
                <a:close/>
                <a:moveTo>
                  <a:pt x="8423964" y="889726"/>
                </a:moveTo>
                <a:lnTo>
                  <a:pt x="8408876" y="894984"/>
                </a:lnTo>
                <a:lnTo>
                  <a:pt x="8417791" y="939561"/>
                </a:lnTo>
                <a:lnTo>
                  <a:pt x="8388302" y="953048"/>
                </a:lnTo>
                <a:lnTo>
                  <a:pt x="8393560" y="969965"/>
                </a:lnTo>
                <a:lnTo>
                  <a:pt x="8420535" y="955791"/>
                </a:lnTo>
                <a:lnTo>
                  <a:pt x="8436537" y="1048603"/>
                </a:lnTo>
                <a:lnTo>
                  <a:pt x="8451624" y="1042431"/>
                </a:lnTo>
                <a:lnTo>
                  <a:pt x="8433793" y="948705"/>
                </a:lnTo>
                <a:lnTo>
                  <a:pt x="8459854" y="935218"/>
                </a:lnTo>
                <a:lnTo>
                  <a:pt x="8447281" y="975451"/>
                </a:lnTo>
                <a:lnTo>
                  <a:pt x="8458939" y="985281"/>
                </a:lnTo>
                <a:lnTo>
                  <a:pt x="8478599" y="925388"/>
                </a:lnTo>
                <a:lnTo>
                  <a:pt x="8471284" y="913729"/>
                </a:lnTo>
                <a:lnTo>
                  <a:pt x="8431279" y="933389"/>
                </a:lnTo>
                <a:close/>
                <a:moveTo>
                  <a:pt x="4132191" y="886749"/>
                </a:moveTo>
                <a:lnTo>
                  <a:pt x="4117103" y="892007"/>
                </a:lnTo>
                <a:lnTo>
                  <a:pt x="4126019" y="936584"/>
                </a:lnTo>
                <a:lnTo>
                  <a:pt x="4096529" y="950071"/>
                </a:lnTo>
                <a:lnTo>
                  <a:pt x="4101787" y="966988"/>
                </a:lnTo>
                <a:lnTo>
                  <a:pt x="4128762" y="952815"/>
                </a:lnTo>
                <a:lnTo>
                  <a:pt x="4144764" y="1045626"/>
                </a:lnTo>
                <a:lnTo>
                  <a:pt x="4159851" y="1039454"/>
                </a:lnTo>
                <a:lnTo>
                  <a:pt x="4142021" y="945728"/>
                </a:lnTo>
                <a:lnTo>
                  <a:pt x="4168081" y="932241"/>
                </a:lnTo>
                <a:lnTo>
                  <a:pt x="4155508" y="972474"/>
                </a:lnTo>
                <a:lnTo>
                  <a:pt x="4167167" y="982304"/>
                </a:lnTo>
                <a:lnTo>
                  <a:pt x="4186826" y="922411"/>
                </a:lnTo>
                <a:lnTo>
                  <a:pt x="4179511" y="910752"/>
                </a:lnTo>
                <a:lnTo>
                  <a:pt x="4139506" y="930412"/>
                </a:lnTo>
                <a:close/>
                <a:moveTo>
                  <a:pt x="5879174" y="818905"/>
                </a:moveTo>
                <a:lnTo>
                  <a:pt x="5836426" y="909888"/>
                </a:lnTo>
                <a:lnTo>
                  <a:pt x="5836426" y="931147"/>
                </a:lnTo>
                <a:lnTo>
                  <a:pt x="5891518" y="931147"/>
                </a:lnTo>
                <a:lnTo>
                  <a:pt x="5891518" y="963380"/>
                </a:lnTo>
                <a:lnTo>
                  <a:pt x="5910721" y="963380"/>
                </a:lnTo>
                <a:lnTo>
                  <a:pt x="5910721" y="883370"/>
                </a:lnTo>
                <a:lnTo>
                  <a:pt x="5891518" y="883370"/>
                </a:lnTo>
                <a:lnTo>
                  <a:pt x="5891518" y="913545"/>
                </a:lnTo>
                <a:lnTo>
                  <a:pt x="5855171" y="913545"/>
                </a:lnTo>
                <a:lnTo>
                  <a:pt x="5899748" y="818905"/>
                </a:lnTo>
                <a:close/>
                <a:moveTo>
                  <a:pt x="10950309" y="787394"/>
                </a:moveTo>
                <a:lnTo>
                  <a:pt x="10935221" y="792652"/>
                </a:lnTo>
                <a:lnTo>
                  <a:pt x="10944136" y="837229"/>
                </a:lnTo>
                <a:lnTo>
                  <a:pt x="10914647" y="850716"/>
                </a:lnTo>
                <a:lnTo>
                  <a:pt x="10919905" y="867633"/>
                </a:lnTo>
                <a:lnTo>
                  <a:pt x="10946880" y="853459"/>
                </a:lnTo>
                <a:lnTo>
                  <a:pt x="10962882" y="946271"/>
                </a:lnTo>
                <a:lnTo>
                  <a:pt x="10977969" y="940099"/>
                </a:lnTo>
                <a:lnTo>
                  <a:pt x="10960138" y="846373"/>
                </a:lnTo>
                <a:lnTo>
                  <a:pt x="10986199" y="832886"/>
                </a:lnTo>
                <a:lnTo>
                  <a:pt x="10973626" y="873119"/>
                </a:lnTo>
                <a:lnTo>
                  <a:pt x="10985284" y="882949"/>
                </a:lnTo>
                <a:lnTo>
                  <a:pt x="11004944" y="823056"/>
                </a:lnTo>
                <a:lnTo>
                  <a:pt x="10997629" y="811397"/>
                </a:lnTo>
                <a:lnTo>
                  <a:pt x="10957624" y="831057"/>
                </a:lnTo>
                <a:close/>
                <a:moveTo>
                  <a:pt x="4752868" y="779019"/>
                </a:moveTo>
                <a:lnTo>
                  <a:pt x="4752868" y="844551"/>
                </a:lnTo>
                <a:lnTo>
                  <a:pt x="4696757" y="844551"/>
                </a:lnTo>
                <a:lnTo>
                  <a:pt x="4696757" y="951859"/>
                </a:lnTo>
                <a:lnTo>
                  <a:pt x="4724198" y="951859"/>
                </a:lnTo>
                <a:lnTo>
                  <a:pt x="4724198" y="874859"/>
                </a:lnTo>
                <a:lnTo>
                  <a:pt x="4810618" y="874859"/>
                </a:lnTo>
                <a:cubicBezTo>
                  <a:pt x="4810618" y="915817"/>
                  <a:pt x="4805499" y="950904"/>
                  <a:pt x="4795260" y="980120"/>
                </a:cubicBezTo>
                <a:cubicBezTo>
                  <a:pt x="4785020" y="1009336"/>
                  <a:pt x="4769251" y="1032955"/>
                  <a:pt x="4747953" y="1050976"/>
                </a:cubicBezTo>
                <a:lnTo>
                  <a:pt x="4767203" y="1075141"/>
                </a:lnTo>
                <a:cubicBezTo>
                  <a:pt x="4792051" y="1053844"/>
                  <a:pt x="4810277" y="1025378"/>
                  <a:pt x="4821882" y="989745"/>
                </a:cubicBezTo>
                <a:cubicBezTo>
                  <a:pt x="4833486" y="954112"/>
                  <a:pt x="4839289" y="910492"/>
                  <a:pt x="4839289" y="858886"/>
                </a:cubicBezTo>
                <a:lnTo>
                  <a:pt x="4828230" y="844551"/>
                </a:lnTo>
                <a:lnTo>
                  <a:pt x="4779900" y="844551"/>
                </a:lnTo>
                <a:lnTo>
                  <a:pt x="4779900" y="779019"/>
                </a:lnTo>
                <a:close/>
                <a:moveTo>
                  <a:pt x="11423538" y="729225"/>
                </a:moveTo>
                <a:lnTo>
                  <a:pt x="11423538" y="794758"/>
                </a:lnTo>
                <a:lnTo>
                  <a:pt x="11367426" y="794758"/>
                </a:lnTo>
                <a:lnTo>
                  <a:pt x="11367426" y="902066"/>
                </a:lnTo>
                <a:lnTo>
                  <a:pt x="11394867" y="902066"/>
                </a:lnTo>
                <a:lnTo>
                  <a:pt x="11394867" y="825066"/>
                </a:lnTo>
                <a:lnTo>
                  <a:pt x="11481288" y="825066"/>
                </a:lnTo>
                <a:cubicBezTo>
                  <a:pt x="11481288" y="866024"/>
                  <a:pt x="11476168" y="901110"/>
                  <a:pt x="11465929" y="930327"/>
                </a:cubicBezTo>
                <a:cubicBezTo>
                  <a:pt x="11455689" y="959543"/>
                  <a:pt x="11439921" y="983162"/>
                  <a:pt x="11418623" y="1001183"/>
                </a:cubicBezTo>
                <a:lnTo>
                  <a:pt x="11437873" y="1025348"/>
                </a:lnTo>
                <a:cubicBezTo>
                  <a:pt x="11462720" y="1004050"/>
                  <a:pt x="11480946" y="975585"/>
                  <a:pt x="11492551" y="939952"/>
                </a:cubicBezTo>
                <a:cubicBezTo>
                  <a:pt x="11504156" y="904319"/>
                  <a:pt x="11509958" y="860699"/>
                  <a:pt x="11509958" y="809093"/>
                </a:cubicBezTo>
                <a:lnTo>
                  <a:pt x="11498899" y="794758"/>
                </a:lnTo>
                <a:lnTo>
                  <a:pt x="11450569" y="794758"/>
                </a:lnTo>
                <a:lnTo>
                  <a:pt x="11450569" y="729225"/>
                </a:lnTo>
                <a:close/>
                <a:moveTo>
                  <a:pt x="714316" y="694637"/>
                </a:moveTo>
                <a:lnTo>
                  <a:pt x="671568" y="785620"/>
                </a:lnTo>
                <a:lnTo>
                  <a:pt x="671568" y="806880"/>
                </a:lnTo>
                <a:lnTo>
                  <a:pt x="726660" y="806880"/>
                </a:lnTo>
                <a:lnTo>
                  <a:pt x="726660" y="839112"/>
                </a:lnTo>
                <a:lnTo>
                  <a:pt x="745863" y="839112"/>
                </a:lnTo>
                <a:lnTo>
                  <a:pt x="745863" y="759102"/>
                </a:lnTo>
                <a:lnTo>
                  <a:pt x="726660" y="759102"/>
                </a:lnTo>
                <a:lnTo>
                  <a:pt x="726660" y="789277"/>
                </a:lnTo>
                <a:lnTo>
                  <a:pt x="690313" y="789277"/>
                </a:lnTo>
                <a:lnTo>
                  <a:pt x="734890" y="694637"/>
                </a:lnTo>
                <a:close/>
                <a:moveTo>
                  <a:pt x="8431050" y="609158"/>
                </a:moveTo>
                <a:lnTo>
                  <a:pt x="8388302" y="700141"/>
                </a:lnTo>
                <a:lnTo>
                  <a:pt x="8388302" y="721400"/>
                </a:lnTo>
                <a:lnTo>
                  <a:pt x="8443395" y="721400"/>
                </a:lnTo>
                <a:lnTo>
                  <a:pt x="8443395" y="753633"/>
                </a:lnTo>
                <a:lnTo>
                  <a:pt x="8462597" y="753633"/>
                </a:lnTo>
                <a:lnTo>
                  <a:pt x="8462597" y="673623"/>
                </a:lnTo>
                <a:lnTo>
                  <a:pt x="8443395" y="673623"/>
                </a:lnTo>
                <a:lnTo>
                  <a:pt x="8443395" y="703798"/>
                </a:lnTo>
                <a:lnTo>
                  <a:pt x="8407047" y="703798"/>
                </a:lnTo>
                <a:lnTo>
                  <a:pt x="8451624" y="609158"/>
                </a:lnTo>
                <a:close/>
                <a:moveTo>
                  <a:pt x="4139278" y="606181"/>
                </a:moveTo>
                <a:lnTo>
                  <a:pt x="4096529" y="697164"/>
                </a:lnTo>
                <a:lnTo>
                  <a:pt x="4096529" y="718424"/>
                </a:lnTo>
                <a:lnTo>
                  <a:pt x="4151622" y="718424"/>
                </a:lnTo>
                <a:lnTo>
                  <a:pt x="4151622" y="750656"/>
                </a:lnTo>
                <a:lnTo>
                  <a:pt x="4170824" y="750656"/>
                </a:lnTo>
                <a:lnTo>
                  <a:pt x="4170824" y="670646"/>
                </a:lnTo>
                <a:lnTo>
                  <a:pt x="4151622" y="670646"/>
                </a:lnTo>
                <a:lnTo>
                  <a:pt x="4151622" y="700821"/>
                </a:lnTo>
                <a:lnTo>
                  <a:pt x="4115275" y="700821"/>
                </a:lnTo>
                <a:lnTo>
                  <a:pt x="4159851" y="606181"/>
                </a:lnTo>
                <a:close/>
                <a:moveTo>
                  <a:pt x="3694276" y="574716"/>
                </a:moveTo>
                <a:cubicBezTo>
                  <a:pt x="3678440" y="618950"/>
                  <a:pt x="3659531" y="657450"/>
                  <a:pt x="3637550" y="690216"/>
                </a:cubicBezTo>
                <a:cubicBezTo>
                  <a:pt x="3615569" y="722982"/>
                  <a:pt x="3591337" y="751243"/>
                  <a:pt x="3564850" y="774998"/>
                </a:cubicBezTo>
                <a:lnTo>
                  <a:pt x="3580824" y="808583"/>
                </a:lnTo>
                <a:cubicBezTo>
                  <a:pt x="3592565" y="799026"/>
                  <a:pt x="3603488" y="788719"/>
                  <a:pt x="3613590" y="777660"/>
                </a:cubicBezTo>
                <a:cubicBezTo>
                  <a:pt x="3623693" y="766602"/>
                  <a:pt x="3632976" y="754519"/>
                  <a:pt x="3641441" y="741413"/>
                </a:cubicBezTo>
                <a:lnTo>
                  <a:pt x="3641441" y="915482"/>
                </a:lnTo>
                <a:lnTo>
                  <a:pt x="3673388" y="915482"/>
                </a:lnTo>
                <a:lnTo>
                  <a:pt x="3673388" y="696359"/>
                </a:lnTo>
                <a:cubicBezTo>
                  <a:pt x="3679395" y="686803"/>
                  <a:pt x="3684856" y="677519"/>
                  <a:pt x="3689771" y="668508"/>
                </a:cubicBezTo>
                <a:cubicBezTo>
                  <a:pt x="3694686" y="659498"/>
                  <a:pt x="3699055" y="650965"/>
                  <a:pt x="3702877" y="642910"/>
                </a:cubicBezTo>
                <a:cubicBezTo>
                  <a:pt x="3706700" y="634855"/>
                  <a:pt x="3710113" y="627346"/>
                  <a:pt x="3713117" y="620383"/>
                </a:cubicBezTo>
                <a:cubicBezTo>
                  <a:pt x="3716120" y="613421"/>
                  <a:pt x="3718987" y="607345"/>
                  <a:pt x="3721718" y="602157"/>
                </a:cubicBezTo>
                <a:close/>
                <a:moveTo>
                  <a:pt x="5914836" y="535974"/>
                </a:moveTo>
                <a:lnTo>
                  <a:pt x="5836426" y="538717"/>
                </a:lnTo>
                <a:lnTo>
                  <a:pt x="5836426" y="558377"/>
                </a:lnTo>
                <a:lnTo>
                  <a:pt x="5905006" y="558377"/>
                </a:lnTo>
                <a:cubicBezTo>
                  <a:pt x="5905311" y="559901"/>
                  <a:pt x="5905463" y="561425"/>
                  <a:pt x="5905463" y="562949"/>
                </a:cubicBezTo>
                <a:cubicBezTo>
                  <a:pt x="5905463" y="564321"/>
                  <a:pt x="5905463" y="565692"/>
                  <a:pt x="5905463" y="567064"/>
                </a:cubicBezTo>
                <a:cubicBezTo>
                  <a:pt x="5905463" y="570417"/>
                  <a:pt x="5905311" y="573769"/>
                  <a:pt x="5905006" y="577122"/>
                </a:cubicBezTo>
                <a:cubicBezTo>
                  <a:pt x="5904701" y="580475"/>
                  <a:pt x="5904168" y="584285"/>
                  <a:pt x="5903406" y="588552"/>
                </a:cubicBezTo>
                <a:lnTo>
                  <a:pt x="5840769" y="588552"/>
                </a:lnTo>
                <a:lnTo>
                  <a:pt x="5840769" y="608212"/>
                </a:lnTo>
                <a:lnTo>
                  <a:pt x="5900662" y="608212"/>
                </a:lnTo>
                <a:cubicBezTo>
                  <a:pt x="5898224" y="628633"/>
                  <a:pt x="5892586" y="645779"/>
                  <a:pt x="5883746" y="659647"/>
                </a:cubicBezTo>
                <a:cubicBezTo>
                  <a:pt x="5874907" y="673515"/>
                  <a:pt x="5862715" y="684107"/>
                  <a:pt x="5847170" y="691422"/>
                </a:cubicBezTo>
                <a:lnTo>
                  <a:pt x="5857000" y="708339"/>
                </a:lnTo>
                <a:cubicBezTo>
                  <a:pt x="5879555" y="698128"/>
                  <a:pt x="5896395" y="679840"/>
                  <a:pt x="5907520" y="653475"/>
                </a:cubicBezTo>
                <a:cubicBezTo>
                  <a:pt x="5918646" y="627109"/>
                  <a:pt x="5924361" y="591829"/>
                  <a:pt x="5924666" y="547633"/>
                </a:cubicBezTo>
                <a:close/>
                <a:moveTo>
                  <a:pt x="10957395" y="506826"/>
                </a:moveTo>
                <a:lnTo>
                  <a:pt x="10914647" y="597808"/>
                </a:lnTo>
                <a:lnTo>
                  <a:pt x="10914647" y="619068"/>
                </a:lnTo>
                <a:lnTo>
                  <a:pt x="10969740" y="619068"/>
                </a:lnTo>
                <a:lnTo>
                  <a:pt x="10969740" y="651301"/>
                </a:lnTo>
                <a:lnTo>
                  <a:pt x="10988942" y="651301"/>
                </a:lnTo>
                <a:lnTo>
                  <a:pt x="10988942" y="571291"/>
                </a:lnTo>
                <a:lnTo>
                  <a:pt x="10969740" y="571291"/>
                </a:lnTo>
                <a:lnTo>
                  <a:pt x="10969740" y="601466"/>
                </a:lnTo>
                <a:lnTo>
                  <a:pt x="10933392" y="601466"/>
                </a:lnTo>
                <a:lnTo>
                  <a:pt x="10977969" y="506826"/>
                </a:lnTo>
                <a:close/>
                <a:moveTo>
                  <a:pt x="6515239" y="493966"/>
                </a:moveTo>
                <a:lnTo>
                  <a:pt x="6515239" y="559499"/>
                </a:lnTo>
                <a:lnTo>
                  <a:pt x="6459128" y="559499"/>
                </a:lnTo>
                <a:lnTo>
                  <a:pt x="6459128" y="666807"/>
                </a:lnTo>
                <a:lnTo>
                  <a:pt x="6486569" y="666807"/>
                </a:lnTo>
                <a:lnTo>
                  <a:pt x="6486569" y="589807"/>
                </a:lnTo>
                <a:lnTo>
                  <a:pt x="6572989" y="589807"/>
                </a:lnTo>
                <a:cubicBezTo>
                  <a:pt x="6572989" y="630764"/>
                  <a:pt x="6567870" y="665852"/>
                  <a:pt x="6557630" y="695068"/>
                </a:cubicBezTo>
                <a:cubicBezTo>
                  <a:pt x="6547391" y="724284"/>
                  <a:pt x="6531622" y="747903"/>
                  <a:pt x="6510324" y="765924"/>
                </a:cubicBezTo>
                <a:lnTo>
                  <a:pt x="6529574" y="790089"/>
                </a:lnTo>
                <a:cubicBezTo>
                  <a:pt x="6554422" y="768791"/>
                  <a:pt x="6572648" y="740326"/>
                  <a:pt x="6584253" y="704693"/>
                </a:cubicBezTo>
                <a:cubicBezTo>
                  <a:pt x="6595857" y="669060"/>
                  <a:pt x="6601660" y="625440"/>
                  <a:pt x="6601660" y="573834"/>
                </a:cubicBezTo>
                <a:lnTo>
                  <a:pt x="6590601" y="559499"/>
                </a:lnTo>
                <a:lnTo>
                  <a:pt x="6542271" y="559499"/>
                </a:lnTo>
                <a:lnTo>
                  <a:pt x="6542271" y="493966"/>
                </a:lnTo>
                <a:close/>
                <a:moveTo>
                  <a:pt x="749977" y="411707"/>
                </a:moveTo>
                <a:lnTo>
                  <a:pt x="671568" y="414450"/>
                </a:lnTo>
                <a:lnTo>
                  <a:pt x="671568" y="434109"/>
                </a:lnTo>
                <a:lnTo>
                  <a:pt x="740148" y="434109"/>
                </a:lnTo>
                <a:cubicBezTo>
                  <a:pt x="740452" y="435633"/>
                  <a:pt x="740605" y="437157"/>
                  <a:pt x="740605" y="438681"/>
                </a:cubicBezTo>
                <a:cubicBezTo>
                  <a:pt x="740605" y="440053"/>
                  <a:pt x="740605" y="441425"/>
                  <a:pt x="740605" y="442796"/>
                </a:cubicBezTo>
                <a:cubicBezTo>
                  <a:pt x="740605" y="446149"/>
                  <a:pt x="740452" y="449502"/>
                  <a:pt x="740148" y="452854"/>
                </a:cubicBezTo>
                <a:cubicBezTo>
                  <a:pt x="739843" y="456207"/>
                  <a:pt x="739309" y="460017"/>
                  <a:pt x="738547" y="464285"/>
                </a:cubicBezTo>
                <a:lnTo>
                  <a:pt x="675911" y="464285"/>
                </a:lnTo>
                <a:lnTo>
                  <a:pt x="675911" y="483944"/>
                </a:lnTo>
                <a:lnTo>
                  <a:pt x="735804" y="483944"/>
                </a:lnTo>
                <a:cubicBezTo>
                  <a:pt x="733366" y="504366"/>
                  <a:pt x="727727" y="521511"/>
                  <a:pt x="718888" y="535379"/>
                </a:cubicBezTo>
                <a:cubicBezTo>
                  <a:pt x="710049" y="549248"/>
                  <a:pt x="697857" y="559839"/>
                  <a:pt x="682312" y="567154"/>
                </a:cubicBezTo>
                <a:lnTo>
                  <a:pt x="692142" y="584071"/>
                </a:lnTo>
                <a:cubicBezTo>
                  <a:pt x="714697" y="573860"/>
                  <a:pt x="731537" y="555572"/>
                  <a:pt x="742662" y="529207"/>
                </a:cubicBezTo>
                <a:cubicBezTo>
                  <a:pt x="753787" y="502842"/>
                  <a:pt x="759502" y="467561"/>
                  <a:pt x="759807" y="423365"/>
                </a:cubicBezTo>
                <a:close/>
                <a:moveTo>
                  <a:pt x="8466712" y="326227"/>
                </a:moveTo>
                <a:lnTo>
                  <a:pt x="8388302" y="328971"/>
                </a:lnTo>
                <a:lnTo>
                  <a:pt x="8388302" y="348630"/>
                </a:lnTo>
                <a:lnTo>
                  <a:pt x="8456882" y="348630"/>
                </a:lnTo>
                <a:cubicBezTo>
                  <a:pt x="8457187" y="350154"/>
                  <a:pt x="8457339" y="351678"/>
                  <a:pt x="8457339" y="353202"/>
                </a:cubicBezTo>
                <a:cubicBezTo>
                  <a:pt x="8457339" y="354574"/>
                  <a:pt x="8457339" y="355945"/>
                  <a:pt x="8457339" y="357317"/>
                </a:cubicBezTo>
                <a:cubicBezTo>
                  <a:pt x="8457339" y="360669"/>
                  <a:pt x="8457187" y="364023"/>
                  <a:pt x="8456882" y="367375"/>
                </a:cubicBezTo>
                <a:cubicBezTo>
                  <a:pt x="8456577" y="370728"/>
                  <a:pt x="8456044" y="374538"/>
                  <a:pt x="8455282" y="378805"/>
                </a:cubicBezTo>
                <a:lnTo>
                  <a:pt x="8392646" y="378805"/>
                </a:lnTo>
                <a:lnTo>
                  <a:pt x="8392646" y="398465"/>
                </a:lnTo>
                <a:lnTo>
                  <a:pt x="8452539" y="398465"/>
                </a:lnTo>
                <a:cubicBezTo>
                  <a:pt x="8450100" y="418886"/>
                  <a:pt x="8444461" y="436031"/>
                  <a:pt x="8435622" y="449900"/>
                </a:cubicBezTo>
                <a:cubicBezTo>
                  <a:pt x="8426783" y="463768"/>
                  <a:pt x="8414591" y="474360"/>
                  <a:pt x="8399046" y="481675"/>
                </a:cubicBezTo>
                <a:lnTo>
                  <a:pt x="8408876" y="498591"/>
                </a:lnTo>
                <a:cubicBezTo>
                  <a:pt x="8431431" y="488381"/>
                  <a:pt x="8448271" y="470093"/>
                  <a:pt x="8459397" y="443728"/>
                </a:cubicBezTo>
                <a:cubicBezTo>
                  <a:pt x="8470522" y="417362"/>
                  <a:pt x="8476237" y="382082"/>
                  <a:pt x="8476542" y="337886"/>
                </a:cubicBezTo>
                <a:close/>
                <a:moveTo>
                  <a:pt x="4174939" y="323250"/>
                </a:moveTo>
                <a:lnTo>
                  <a:pt x="4096529" y="325994"/>
                </a:lnTo>
                <a:lnTo>
                  <a:pt x="4096529" y="345653"/>
                </a:lnTo>
                <a:lnTo>
                  <a:pt x="4165109" y="345653"/>
                </a:lnTo>
                <a:cubicBezTo>
                  <a:pt x="4165414" y="347177"/>
                  <a:pt x="4165567" y="348701"/>
                  <a:pt x="4165567" y="350225"/>
                </a:cubicBezTo>
                <a:cubicBezTo>
                  <a:pt x="4165567" y="351597"/>
                  <a:pt x="4165567" y="352968"/>
                  <a:pt x="4165567" y="354340"/>
                </a:cubicBezTo>
                <a:cubicBezTo>
                  <a:pt x="4165567" y="357693"/>
                  <a:pt x="4165414" y="361045"/>
                  <a:pt x="4165109" y="364398"/>
                </a:cubicBezTo>
                <a:cubicBezTo>
                  <a:pt x="4164805" y="367751"/>
                  <a:pt x="4164271" y="371561"/>
                  <a:pt x="4163509" y="375828"/>
                </a:cubicBezTo>
                <a:lnTo>
                  <a:pt x="4100873" y="375828"/>
                </a:lnTo>
                <a:lnTo>
                  <a:pt x="4100873" y="395488"/>
                </a:lnTo>
                <a:lnTo>
                  <a:pt x="4160766" y="395488"/>
                </a:lnTo>
                <a:cubicBezTo>
                  <a:pt x="4158328" y="415909"/>
                  <a:pt x="4152689" y="433055"/>
                  <a:pt x="4143850" y="446923"/>
                </a:cubicBezTo>
                <a:cubicBezTo>
                  <a:pt x="4135010" y="460791"/>
                  <a:pt x="4122818" y="471383"/>
                  <a:pt x="4107273" y="478698"/>
                </a:cubicBezTo>
                <a:lnTo>
                  <a:pt x="4117103" y="495615"/>
                </a:lnTo>
                <a:cubicBezTo>
                  <a:pt x="4139659" y="485404"/>
                  <a:pt x="4156499" y="467116"/>
                  <a:pt x="4167624" y="440751"/>
                </a:cubicBezTo>
                <a:cubicBezTo>
                  <a:pt x="4178749" y="414385"/>
                  <a:pt x="4184464" y="379105"/>
                  <a:pt x="4184769" y="334909"/>
                </a:cubicBezTo>
                <a:close/>
                <a:moveTo>
                  <a:pt x="10993057" y="223895"/>
                </a:moveTo>
                <a:lnTo>
                  <a:pt x="10914647" y="226639"/>
                </a:lnTo>
                <a:lnTo>
                  <a:pt x="10914647" y="246298"/>
                </a:lnTo>
                <a:lnTo>
                  <a:pt x="10983227" y="246298"/>
                </a:lnTo>
                <a:cubicBezTo>
                  <a:pt x="10983532" y="247822"/>
                  <a:pt x="10983684" y="249346"/>
                  <a:pt x="10983684" y="250870"/>
                </a:cubicBezTo>
                <a:cubicBezTo>
                  <a:pt x="10983684" y="252242"/>
                  <a:pt x="10983684" y="253613"/>
                  <a:pt x="10983684" y="254985"/>
                </a:cubicBezTo>
                <a:cubicBezTo>
                  <a:pt x="10983684" y="258338"/>
                  <a:pt x="10983532" y="261690"/>
                  <a:pt x="10983227" y="265043"/>
                </a:cubicBezTo>
                <a:cubicBezTo>
                  <a:pt x="10982922" y="268396"/>
                  <a:pt x="10982389" y="272206"/>
                  <a:pt x="10981627" y="276473"/>
                </a:cubicBezTo>
                <a:lnTo>
                  <a:pt x="10918990" y="276473"/>
                </a:lnTo>
                <a:lnTo>
                  <a:pt x="10918990" y="296133"/>
                </a:lnTo>
                <a:lnTo>
                  <a:pt x="10978884" y="296133"/>
                </a:lnTo>
                <a:cubicBezTo>
                  <a:pt x="10976445" y="316554"/>
                  <a:pt x="10970806" y="333699"/>
                  <a:pt x="10961967" y="347568"/>
                </a:cubicBezTo>
                <a:cubicBezTo>
                  <a:pt x="10953128" y="361436"/>
                  <a:pt x="10940936" y="372028"/>
                  <a:pt x="10925391" y="379343"/>
                </a:cubicBezTo>
                <a:lnTo>
                  <a:pt x="10935221" y="396259"/>
                </a:lnTo>
                <a:cubicBezTo>
                  <a:pt x="10957776" y="386049"/>
                  <a:pt x="10974616" y="367761"/>
                  <a:pt x="10985742" y="341396"/>
                </a:cubicBezTo>
                <a:cubicBezTo>
                  <a:pt x="10996867" y="315030"/>
                  <a:pt x="11002582" y="279750"/>
                  <a:pt x="11002887" y="235554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72568"/>
                </a:lnTo>
                <a:lnTo>
                  <a:pt x="0" y="687256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22777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repeatCount="indefinite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repeatCount="indefinite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0" fill="hold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0" fill="hold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repeatCount="indefinite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3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3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0" fill="hold"/>
                                        <p:tgtEl>
                                          <p:spTgt spid="3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0" fill="hold"/>
                                        <p:tgtEl>
                                          <p:spTgt spid="3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repeatCount="indefinite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30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30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3000" fill="hold"/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3000" fill="hold"/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repeatCount="indefinite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3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3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3000" fill="hold"/>
                                        <p:tgtEl>
                                          <p:spTgt spid="3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3000" fill="hold"/>
                                        <p:tgtEl>
                                          <p:spTgt spid="3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1" repeatCount="indefinite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30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30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3000" fill="hold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3000" fill="hold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1" repeatCount="indefinite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7"/>
                                    </p:cond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3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3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1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3000" fill="hold"/>
                                        <p:tgtEl>
                                          <p:spTgt spid="3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3000" fill="hold"/>
                                        <p:tgtEl>
                                          <p:spTgt spid="3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1" repeatCount="indefinite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30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30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1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3000" fill="hold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3000" fill="hold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1" repeatCount="indefinite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3"/>
                                    </p:cond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3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3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1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3000" fill="hold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3000" fill="hold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1" repeatCount="indefinite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1"/>
                                    </p:cond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3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3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1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3000" fill="hold"/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3000" fill="hold"/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1" repeatCount="indefinite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9"/>
                                    </p:cond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30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30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1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3000" fill="hold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3000" fill="hold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1" repeatCount="indefinite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7"/>
                                    </p:cond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3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30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1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3000" fill="hold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3000" fill="hold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1" repeatCount="indefinite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5"/>
                                    </p:cond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3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3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1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3000" fill="hold"/>
                                        <p:tgtEl>
                                          <p:spTgt spid="3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3000" fill="hold"/>
                                        <p:tgtEl>
                                          <p:spTgt spid="3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" presetClass="entr" presetSubtype="1" repeatCount="indefinite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3"/>
                                    </p:cond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30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30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1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3000" fill="hold"/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3000" fill="hold"/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1" repeatCount="indefinite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1"/>
                                    </p:cond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3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3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allAtOnce" animBg="1"/>
      <p:bldP spid="15" grpId="0" build="allAtOnce" animBg="1"/>
      <p:bldP spid="16" grpId="0" build="allAtOnce" animBg="1"/>
      <p:bldP spid="17" grpId="0" build="allAtOnce" animBg="1"/>
      <p:bldP spid="18" grpId="0" build="allAtOnce" animBg="1"/>
      <p:bldP spid="19" grpId="0" build="allAtOnce" animBg="1"/>
      <p:bldP spid="20" grpId="0" build="allAtOnce" animBg="1"/>
      <p:bldP spid="21" grpId="0" build="allAtOnce" animBg="1"/>
      <p:bldP spid="22" grpId="0" build="allAtOnce" animBg="1"/>
      <p:bldP spid="31" grpId="0" build="allAtOnce" animBg="1"/>
      <p:bldP spid="32" grpId="0" build="allAtOnce" animBg="1"/>
      <p:bldP spid="33" grpId="0" build="allAtOnce" animBg="1"/>
      <p:bldP spid="34" grpId="0" build="allAtOnce" animBg="1"/>
      <p:bldP spid="35" grpId="0" build="allAtOnce" animBg="1"/>
      <p:bldP spid="36" grpId="0" build="allAtOnce" animBg="1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Facette">
  <a:themeElements>
    <a:clrScheme name="Blau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215</Words>
  <Application>Microsoft Office PowerPoint</Application>
  <PresentationFormat>Breitbild</PresentationFormat>
  <Paragraphs>60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8</vt:i4>
      </vt:variant>
    </vt:vector>
  </HeadingPairs>
  <TitlesOfParts>
    <vt:vector size="18" baseType="lpstr">
      <vt:lpstr>Aptos</vt:lpstr>
      <vt:lpstr>Aptos Display</vt:lpstr>
      <vt:lpstr>Arial</vt:lpstr>
      <vt:lpstr>Cascadia Code SemiBold</vt:lpstr>
      <vt:lpstr>Cascadia Mono SemiBold</vt:lpstr>
      <vt:lpstr>Trebuchet MS</vt:lpstr>
      <vt:lpstr>Wingdings 3</vt:lpstr>
      <vt:lpstr>Office</vt:lpstr>
      <vt:lpstr>Facette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Pascal Bertram</dc:creator>
  <cp:lastModifiedBy>Pascal Bertram</cp:lastModifiedBy>
  <cp:revision>18</cp:revision>
  <dcterms:created xsi:type="dcterms:W3CDTF">2024-09-12T06:36:26Z</dcterms:created>
  <dcterms:modified xsi:type="dcterms:W3CDTF">2024-09-12T14:03:28Z</dcterms:modified>
</cp:coreProperties>
</file>

<file path=docProps/thumbnail.jpeg>
</file>